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9" r:id="rId2"/>
    <p:sldId id="258" r:id="rId3"/>
    <p:sldId id="272" r:id="rId4"/>
    <p:sldId id="261" r:id="rId5"/>
    <p:sldId id="288" r:id="rId6"/>
    <p:sldId id="271" r:id="rId7"/>
    <p:sldId id="292" r:id="rId8"/>
    <p:sldId id="269" r:id="rId9"/>
    <p:sldId id="264" r:id="rId10"/>
    <p:sldId id="283" r:id="rId11"/>
    <p:sldId id="280" r:id="rId12"/>
    <p:sldId id="281" r:id="rId13"/>
    <p:sldId id="291" r:id="rId14"/>
    <p:sldId id="282" r:id="rId15"/>
    <p:sldId id="289" r:id="rId16"/>
    <p:sldId id="265" r:id="rId17"/>
    <p:sldId id="276" r:id="rId18"/>
    <p:sldId id="284" r:id="rId19"/>
    <p:sldId id="285" r:id="rId20"/>
    <p:sldId id="287" r:id="rId21"/>
    <p:sldId id="278" r:id="rId22"/>
    <p:sldId id="290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57D155-AF4C-44A7-911F-CE63EC8D1216}" v="101" dt="2022-05-24T18:50:46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 hansen" userId="61b17f395cf3b1cc" providerId="LiveId" clId="{CF57D155-AF4C-44A7-911F-CE63EC8D1216}"/>
    <pc:docChg chg="undo custSel addSld delSld modSld sldOrd">
      <pc:chgData name="k hansen" userId="61b17f395cf3b1cc" providerId="LiveId" clId="{CF57D155-AF4C-44A7-911F-CE63EC8D1216}" dt="2022-05-24T19:04:28.962" v="2526" actId="1037"/>
      <pc:docMkLst>
        <pc:docMk/>
      </pc:docMkLst>
      <pc:sldChg chg="del">
        <pc:chgData name="k hansen" userId="61b17f395cf3b1cc" providerId="LiveId" clId="{CF57D155-AF4C-44A7-911F-CE63EC8D1216}" dt="2022-05-17T19:46:57.727" v="22" actId="47"/>
        <pc:sldMkLst>
          <pc:docMk/>
          <pc:sldMk cId="4222611216" sldId="256"/>
        </pc:sldMkLst>
      </pc:sldChg>
      <pc:sldChg chg="modSp new del mod">
        <pc:chgData name="k hansen" userId="61b17f395cf3b1cc" providerId="LiveId" clId="{CF57D155-AF4C-44A7-911F-CE63EC8D1216}" dt="2022-05-17T19:47:34.235" v="93" actId="47"/>
        <pc:sldMkLst>
          <pc:docMk/>
          <pc:sldMk cId="1257675006" sldId="257"/>
        </pc:sldMkLst>
        <pc:spChg chg="mod">
          <ac:chgData name="k hansen" userId="61b17f395cf3b1cc" providerId="LiveId" clId="{CF57D155-AF4C-44A7-911F-CE63EC8D1216}" dt="2022-05-17T19:47:19.419" v="91" actId="20577"/>
          <ac:spMkLst>
            <pc:docMk/>
            <pc:sldMk cId="1257675006" sldId="257"/>
            <ac:spMk id="2" creationId="{69DA1DC6-09A2-2F10-2566-4D011E553D6C}"/>
          </ac:spMkLst>
        </pc:spChg>
      </pc:sldChg>
      <pc:sldChg chg="addSp delSp modSp new mod setBg delDesignElem">
        <pc:chgData name="k hansen" userId="61b17f395cf3b1cc" providerId="LiveId" clId="{CF57D155-AF4C-44A7-911F-CE63EC8D1216}" dt="2022-05-24T18:57:27.493" v="2369" actId="27636"/>
        <pc:sldMkLst>
          <pc:docMk/>
          <pc:sldMk cId="1830340739" sldId="258"/>
        </pc:sldMkLst>
        <pc:spChg chg="del">
          <ac:chgData name="k hansen" userId="61b17f395cf3b1cc" providerId="LiveId" clId="{CF57D155-AF4C-44A7-911F-CE63EC8D1216}" dt="2022-05-17T19:47:31.891" v="92"/>
          <ac:spMkLst>
            <pc:docMk/>
            <pc:sldMk cId="1830340739" sldId="258"/>
            <ac:spMk id="2" creationId="{8B6AFDAE-FF48-FBF9-6BFE-83D9A7EE6B05}"/>
          </ac:spMkLst>
        </pc:spChg>
        <pc:spChg chg="add del mod ord">
          <ac:chgData name="k hansen" userId="61b17f395cf3b1cc" providerId="LiveId" clId="{CF57D155-AF4C-44A7-911F-CE63EC8D1216}" dt="2022-05-24T18:57:27.493" v="2369" actId="27636"/>
          <ac:spMkLst>
            <pc:docMk/>
            <pc:sldMk cId="1830340739" sldId="258"/>
            <ac:spMk id="4" creationId="{2B89063C-9104-970B-125A-386743858926}"/>
          </ac:spMkLst>
        </pc:spChg>
        <pc:spChg chg="add mod">
          <ac:chgData name="k hansen" userId="61b17f395cf3b1cc" providerId="LiveId" clId="{CF57D155-AF4C-44A7-911F-CE63EC8D1216}" dt="2022-05-22T18:03:00.007" v="711" actId="404"/>
          <ac:spMkLst>
            <pc:docMk/>
            <pc:sldMk cId="1830340739" sldId="258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49:46.032" v="401" actId="26606"/>
          <ac:spMkLst>
            <pc:docMk/>
            <pc:sldMk cId="1830340739" sldId="258"/>
            <ac:spMk id="8" creationId="{7BB7F823-6636-48BA-941D-E64678636AFC}"/>
          </ac:spMkLst>
        </pc:spChg>
        <pc:spChg chg="add del">
          <ac:chgData name="k hansen" userId="61b17f395cf3b1cc" providerId="LiveId" clId="{CF57D155-AF4C-44A7-911F-CE63EC8D1216}" dt="2022-05-22T17:49:46.032" v="401" actId="26606"/>
          <ac:spMkLst>
            <pc:docMk/>
            <pc:sldMk cId="1830340739" sldId="258"/>
            <ac:spMk id="9" creationId="{A87B67E4-C0EB-443E-9F52-71057ADE6C17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1830340739" sldId="258"/>
            <ac:spMk id="10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0:05.344" v="291" actId="26606"/>
          <ac:spMkLst>
            <pc:docMk/>
            <pc:sldMk cId="1830340739" sldId="258"/>
            <ac:spMk id="11" creationId="{0F90CED2-72DA-49F5-8068-294F7EEF1388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1830340739" sldId="258"/>
            <ac:spMk id="12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49:46.032" v="401" actId="26606"/>
          <ac:spMkLst>
            <pc:docMk/>
            <pc:sldMk cId="1830340739" sldId="258"/>
            <ac:spMk id="13" creationId="{4DE0FBC4-76C2-4FA1-A14B-AF5A773FF09E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1830340739" sldId="258"/>
            <ac:spMk id="14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49:46.032" v="401" actId="26606"/>
          <ac:spMkLst>
            <pc:docMk/>
            <pc:sldMk cId="1830340739" sldId="258"/>
            <ac:spMk id="15" creationId="{44D1819B-21EB-4EB0-8BD9-B686574AD96B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1830340739" sldId="258"/>
            <ac:spMk id="16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0:33.452" v="408" actId="26606"/>
          <ac:spMkLst>
            <pc:docMk/>
            <pc:sldMk cId="1830340739" sldId="258"/>
            <ac:spMk id="1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0:33.452" v="408" actId="26606"/>
          <ac:spMkLst>
            <pc:docMk/>
            <pc:sldMk cId="1830340739" sldId="258"/>
            <ac:spMk id="1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0:33.452" v="408" actId="26606"/>
          <ac:spMkLst>
            <pc:docMk/>
            <pc:sldMk cId="1830340739" sldId="258"/>
            <ac:spMk id="1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0:33.452" v="408" actId="26606"/>
          <ac:spMkLst>
            <pc:docMk/>
            <pc:sldMk cId="1830340739" sldId="258"/>
            <ac:spMk id="20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830340739" sldId="258"/>
            <ac:spMk id="21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830340739" sldId="258"/>
            <ac:spMk id="22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830340739" sldId="258"/>
            <ac:spMk id="2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830340739" sldId="258"/>
            <ac:spMk id="24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830340739" sldId="258"/>
            <ac:spMk id="25" creationId="{7BB7F823-6636-48BA-941D-E64678636AFC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830340739" sldId="258"/>
            <ac:spMk id="27" creationId="{A87B67E4-C0EB-443E-9F52-71057ADE6C1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830340739" sldId="258"/>
            <ac:spMk id="29" creationId="{4DE0FBC4-76C2-4FA1-A14B-AF5A773FF09E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830340739" sldId="258"/>
            <ac:spMk id="31" creationId="{44D1819B-21EB-4EB0-8BD9-B686574AD96B}"/>
          </ac:spMkLst>
        </pc:spChg>
        <pc:graphicFrameChg chg="add del">
          <ac:chgData name="k hansen" userId="61b17f395cf3b1cc" providerId="LiveId" clId="{CF57D155-AF4C-44A7-911F-CE63EC8D1216}" dt="2022-05-22T17:40:05.344" v="291" actId="26606"/>
          <ac:graphicFrameMkLst>
            <pc:docMk/>
            <pc:sldMk cId="1830340739" sldId="258"/>
            <ac:graphicFrameMk id="7" creationId="{4A3FC415-0E46-FCD9-F288-9922C93F5DEB}"/>
          </ac:graphicFrameMkLst>
        </pc:graphicFrameChg>
      </pc:sldChg>
      <pc:sldChg chg="addSp delSp modSp new mod ord setBg addAnim delAnim delDesignElem">
        <pc:chgData name="k hansen" userId="61b17f395cf3b1cc" providerId="LiveId" clId="{CF57D155-AF4C-44A7-911F-CE63EC8D1216}" dt="2022-05-22T19:25:19.170" v="1966" actId="27636"/>
        <pc:sldMkLst>
          <pc:docMk/>
          <pc:sldMk cId="2383962985" sldId="259"/>
        </pc:sldMkLst>
        <pc:spChg chg="mod">
          <ac:chgData name="k hansen" userId="61b17f395cf3b1cc" providerId="LiveId" clId="{CF57D155-AF4C-44A7-911F-CE63EC8D1216}" dt="2022-05-22T19:25:19.170" v="1966" actId="27636"/>
          <ac:spMkLst>
            <pc:docMk/>
            <pc:sldMk cId="2383962985" sldId="259"/>
            <ac:spMk id="2" creationId="{17DF54BC-CECA-C35D-9D3A-3D0AD8544DF9}"/>
          </ac:spMkLst>
        </pc:spChg>
        <pc:spChg chg="add del">
          <ac:chgData name="k hansen" userId="61b17f395cf3b1cc" providerId="LiveId" clId="{CF57D155-AF4C-44A7-911F-CE63EC8D1216}" dt="2022-05-22T17:50:25.321" v="406" actId="26606"/>
          <ac:spMkLst>
            <pc:docMk/>
            <pc:sldMk cId="2383962985" sldId="259"/>
            <ac:spMk id="4" creationId="{F4AC6C68-F125-48AD-A5B4-89AD5E7972D1}"/>
          </ac:spMkLst>
        </pc:spChg>
        <pc:spChg chg="add del">
          <ac:chgData name="k hansen" userId="61b17f395cf3b1cc" providerId="LiveId" clId="{CF57D155-AF4C-44A7-911F-CE63EC8D1216}" dt="2022-05-22T17:50:25.321" v="406" actId="26606"/>
          <ac:spMkLst>
            <pc:docMk/>
            <pc:sldMk cId="2383962985" sldId="259"/>
            <ac:spMk id="5" creationId="{04C0E5DA-5624-49BC-AC1E-30229AA5B937}"/>
          </ac:spMkLst>
        </pc:spChg>
        <pc:spChg chg="add del">
          <ac:chgData name="k hansen" userId="61b17f395cf3b1cc" providerId="LiveId" clId="{CF57D155-AF4C-44A7-911F-CE63EC8D1216}" dt="2022-05-22T17:50:25.321" v="406" actId="26606"/>
          <ac:spMkLst>
            <pc:docMk/>
            <pc:sldMk cId="2383962985" sldId="259"/>
            <ac:spMk id="6" creationId="{25E157ED-E992-43F3-9A84-96C30A5C4A61}"/>
          </ac:spMkLst>
        </pc:spChg>
        <pc:spChg chg="add del">
          <ac:chgData name="k hansen" userId="61b17f395cf3b1cc" providerId="LiveId" clId="{CF57D155-AF4C-44A7-911F-CE63EC8D1216}" dt="2022-05-22T17:46:48.064" v="365" actId="26606"/>
          <ac:spMkLst>
            <pc:docMk/>
            <pc:sldMk cId="2383962985" sldId="259"/>
            <ac:spMk id="7" creationId="{458C1BCA-247F-4480-B78C-924FEBA5CD65}"/>
          </ac:spMkLst>
        </pc:spChg>
        <pc:spChg chg="add del">
          <ac:chgData name="k hansen" userId="61b17f395cf3b1cc" providerId="LiveId" clId="{CF57D155-AF4C-44A7-911F-CE63EC8D1216}" dt="2022-05-22T17:50:25.321" v="406" actId="26606"/>
          <ac:spMkLst>
            <pc:docMk/>
            <pc:sldMk cId="2383962985" sldId="259"/>
            <ac:spMk id="8" creationId="{AEFD253A-9BCA-430B-979A-AA2F8445D761}"/>
          </ac:spMkLst>
        </pc:spChg>
        <pc:spChg chg="add del">
          <ac:chgData name="k hansen" userId="61b17f395cf3b1cc" providerId="LiveId" clId="{CF57D155-AF4C-44A7-911F-CE63EC8D1216}" dt="2022-05-22T17:46:48.064" v="365" actId="26606"/>
          <ac:spMkLst>
            <pc:docMk/>
            <pc:sldMk cId="2383962985" sldId="259"/>
            <ac:spMk id="9" creationId="{B8E37057-BDB6-4452-836A-27973D54F2D8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383962985" sldId="259"/>
            <ac:spMk id="10" creationId="{458C1BCA-247F-4480-B78C-924FEBA5CD65}"/>
          </ac:spMkLst>
        </pc:spChg>
        <pc:spChg chg="add del">
          <ac:chgData name="k hansen" userId="61b17f395cf3b1cc" providerId="LiveId" clId="{CF57D155-AF4C-44A7-911F-CE63EC8D1216}" dt="2022-05-22T17:46:48.064" v="365" actId="26606"/>
          <ac:spMkLst>
            <pc:docMk/>
            <pc:sldMk cId="2383962985" sldId="259"/>
            <ac:spMk id="11" creationId="{11A3A707-72D6-4BAB-8187-F8204F4EDC6B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383962985" sldId="259"/>
            <ac:spMk id="12" creationId="{458C1BCA-247F-4480-B78C-924FEBA5CD65}"/>
          </ac:spMkLst>
        </pc:spChg>
        <pc:spChg chg="add del">
          <ac:chgData name="k hansen" userId="61b17f395cf3b1cc" providerId="LiveId" clId="{CF57D155-AF4C-44A7-911F-CE63EC8D1216}" dt="2022-05-22T17:46:48.064" v="365" actId="26606"/>
          <ac:spMkLst>
            <pc:docMk/>
            <pc:sldMk cId="2383962985" sldId="259"/>
            <ac:spMk id="13" creationId="{C983411D-901F-4574-9926-33415AA921FF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383962985" sldId="259"/>
            <ac:spMk id="14" creationId="{B8E37057-BDB6-4452-836A-27973D54F2D8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383962985" sldId="259"/>
            <ac:spMk id="15" creationId="{B8E37057-BDB6-4452-836A-27973D54F2D8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383962985" sldId="259"/>
            <ac:spMk id="16" creationId="{11A3A707-72D6-4BAB-8187-F8204F4EDC6B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383962985" sldId="259"/>
            <ac:spMk id="17" creationId="{11A3A707-72D6-4BAB-8187-F8204F4EDC6B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383962985" sldId="259"/>
            <ac:spMk id="18" creationId="{C983411D-901F-4574-9926-33415AA921FF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383962985" sldId="259"/>
            <ac:spMk id="19" creationId="{C983411D-901F-4574-9926-33415AA921FF}"/>
          </ac:spMkLst>
        </pc:spChg>
        <pc:spChg chg="add del">
          <ac:chgData name="k hansen" userId="61b17f395cf3b1cc" providerId="LiveId" clId="{CF57D155-AF4C-44A7-911F-CE63EC8D1216}" dt="2022-05-22T17:46:58.878" v="368" actId="26606"/>
          <ac:spMkLst>
            <pc:docMk/>
            <pc:sldMk cId="2383962985" sldId="259"/>
            <ac:spMk id="34" creationId="{B9008973-65FB-40C1-893A-A58712593D72}"/>
          </ac:spMkLst>
        </pc:spChg>
        <pc:spChg chg="add del">
          <ac:chgData name="k hansen" userId="61b17f395cf3b1cc" providerId="LiveId" clId="{CF57D155-AF4C-44A7-911F-CE63EC8D1216}" dt="2022-05-22T17:46:58.878" v="368" actId="26606"/>
          <ac:spMkLst>
            <pc:docMk/>
            <pc:sldMk cId="2383962985" sldId="259"/>
            <ac:spMk id="35" creationId="{2558829B-C7EF-4D51-94DF-A8B1A80C2665}"/>
          </ac:spMkLst>
        </pc:spChg>
        <pc:spChg chg="add del">
          <ac:chgData name="k hansen" userId="61b17f395cf3b1cc" providerId="LiveId" clId="{CF57D155-AF4C-44A7-911F-CE63EC8D1216}" dt="2022-05-22T17:46:58.878" v="368" actId="26606"/>
          <ac:spMkLst>
            <pc:docMk/>
            <pc:sldMk cId="2383962985" sldId="259"/>
            <ac:spMk id="36" creationId="{090A6D10-3F68-4EAB-9085-93C36B5FCA59}"/>
          </ac:spMkLst>
        </pc:spChg>
        <pc:spChg chg="add del">
          <ac:chgData name="k hansen" userId="61b17f395cf3b1cc" providerId="LiveId" clId="{CF57D155-AF4C-44A7-911F-CE63EC8D1216}" dt="2022-05-22T17:47:03.930" v="370" actId="26606"/>
          <ac:spMkLst>
            <pc:docMk/>
            <pc:sldMk cId="2383962985" sldId="259"/>
            <ac:spMk id="39" creationId="{FFD48BC7-DC40-47DE-87EE-9F4B6ECB9ABB}"/>
          </ac:spMkLst>
        </pc:spChg>
        <pc:spChg chg="add del">
          <ac:chgData name="k hansen" userId="61b17f395cf3b1cc" providerId="LiveId" clId="{CF57D155-AF4C-44A7-911F-CE63EC8D1216}" dt="2022-05-22T17:47:03.930" v="370" actId="26606"/>
          <ac:spMkLst>
            <pc:docMk/>
            <pc:sldMk cId="2383962985" sldId="259"/>
            <ac:spMk id="40" creationId="{E502BBC7-2C76-46F3-BC24-5985BC13DB88}"/>
          </ac:spMkLst>
        </pc:spChg>
        <pc:spChg chg="add del">
          <ac:chgData name="k hansen" userId="61b17f395cf3b1cc" providerId="LiveId" clId="{CF57D155-AF4C-44A7-911F-CE63EC8D1216}" dt="2022-05-22T17:47:03.930" v="370" actId="26606"/>
          <ac:spMkLst>
            <pc:docMk/>
            <pc:sldMk cId="2383962985" sldId="259"/>
            <ac:spMk id="41" creationId="{C7F28D52-2A5F-4D23-81AE-7CB8B591C7AF}"/>
          </ac:spMkLst>
        </pc:spChg>
        <pc:spChg chg="add del">
          <ac:chgData name="k hansen" userId="61b17f395cf3b1cc" providerId="LiveId" clId="{CF57D155-AF4C-44A7-911F-CE63EC8D1216}" dt="2022-05-22T17:47:03.930" v="370" actId="26606"/>
          <ac:spMkLst>
            <pc:docMk/>
            <pc:sldMk cId="2383962985" sldId="259"/>
            <ac:spMk id="42" creationId="{3629484E-3792-4B3D-89AD-7C8A1ED0E0D4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2383962985" sldId="259"/>
            <ac:spMk id="44" creationId="{F4AC6C68-F125-48AD-A5B4-89AD5E7972D1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2383962985" sldId="259"/>
            <ac:spMk id="45" creationId="{04C0E5DA-5624-49BC-AC1E-30229AA5B937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2383962985" sldId="259"/>
            <ac:spMk id="46" creationId="{25E157ED-E992-43F3-9A84-96C30A5C4A61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2383962985" sldId="259"/>
            <ac:spMk id="47" creationId="{AEFD253A-9BCA-430B-979A-AA2F8445D761}"/>
          </ac:spMkLst>
        </pc:spChg>
        <pc:grpChg chg="add del">
          <ac:chgData name="k hansen" userId="61b17f395cf3b1cc" providerId="LiveId" clId="{CF57D155-AF4C-44A7-911F-CE63EC8D1216}" dt="2022-05-22T17:46:58.878" v="368" actId="26606"/>
          <ac:grpSpMkLst>
            <pc:docMk/>
            <pc:sldMk cId="2383962985" sldId="259"/>
            <ac:grpSpMk id="37" creationId="{C38C6B01-5C30-47AE-94D3-B54B34D6880C}"/>
          </ac:grpSpMkLst>
        </pc:grpChg>
      </pc:sldChg>
      <pc:sldChg chg="addSp modSp add del mod">
        <pc:chgData name="k hansen" userId="61b17f395cf3b1cc" providerId="LiveId" clId="{CF57D155-AF4C-44A7-911F-CE63EC8D1216}" dt="2022-05-22T17:46:02.219" v="360" actId="47"/>
        <pc:sldMkLst>
          <pc:docMk/>
          <pc:sldMk cId="1415788603" sldId="260"/>
        </pc:sldMkLst>
        <pc:spChg chg="mod">
          <ac:chgData name="k hansen" userId="61b17f395cf3b1cc" providerId="LiveId" clId="{CF57D155-AF4C-44A7-911F-CE63EC8D1216}" dt="2022-05-22T17:37:12.293" v="265" actId="5793"/>
          <ac:spMkLst>
            <pc:docMk/>
            <pc:sldMk cId="1415788603" sldId="260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7:45:29.093" v="339"/>
          <ac:spMkLst>
            <pc:docMk/>
            <pc:sldMk cId="1415788603" sldId="260"/>
            <ac:spMk id="5" creationId="{474417A2-3B28-D326-7F19-879B3E4738DE}"/>
          </ac:spMkLst>
        </pc:spChg>
        <pc:spChg chg="add">
          <ac:chgData name="k hansen" userId="61b17f395cf3b1cc" providerId="LiveId" clId="{CF57D155-AF4C-44A7-911F-CE63EC8D1216}" dt="2022-05-22T17:45:34.459" v="340" actId="22"/>
          <ac:spMkLst>
            <pc:docMk/>
            <pc:sldMk cId="1415788603" sldId="260"/>
            <ac:spMk id="6" creationId="{76EF44BB-CBC1-7ACD-22C5-BC6DDAED8899}"/>
          </ac:spMkLst>
        </pc:spChg>
      </pc:sldChg>
      <pc:sldChg chg="addSp delSp modSp add mod setBg addAnim delDesignElem">
        <pc:chgData name="k hansen" userId="61b17f395cf3b1cc" providerId="LiveId" clId="{CF57D155-AF4C-44A7-911F-CE63EC8D1216}" dt="2022-05-24T19:00:28.485" v="2473" actId="403"/>
        <pc:sldMkLst>
          <pc:docMk/>
          <pc:sldMk cId="762571231" sldId="261"/>
        </pc:sldMkLst>
        <pc:spChg chg="mod ord">
          <ac:chgData name="k hansen" userId="61b17f395cf3b1cc" providerId="LiveId" clId="{CF57D155-AF4C-44A7-911F-CE63EC8D1216}" dt="2022-05-24T19:00:28.485" v="2473" actId="403"/>
          <ac:spMkLst>
            <pc:docMk/>
            <pc:sldMk cId="762571231" sldId="261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16.975" v="713" actId="108"/>
          <ac:spMkLst>
            <pc:docMk/>
            <pc:sldMk cId="762571231" sldId="261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762571231" sldId="261"/>
            <ac:spMk id="7" creationId="{6F9EB9F2-07E2-4D64-BBD8-BB5B217F1218}"/>
          </ac:spMkLst>
        </pc:spChg>
        <pc:spChg chg="add del">
          <ac:chgData name="k hansen" userId="61b17f395cf3b1cc" providerId="LiveId" clId="{CF57D155-AF4C-44A7-911F-CE63EC8D1216}" dt="2022-05-22T17:45:29.093" v="339"/>
          <ac:spMkLst>
            <pc:docMk/>
            <pc:sldMk cId="762571231" sldId="261"/>
            <ac:spMk id="9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0:31.486" v="293" actId="26606"/>
          <ac:spMkLst>
            <pc:docMk/>
            <pc:sldMk cId="762571231" sldId="261"/>
            <ac:spMk id="10" creationId="{2A97F59D-628C-4053-B41F-489D0045FD5C}"/>
          </ac:spMkLst>
        </pc:spChg>
        <pc:spChg chg="add del">
          <ac:chgData name="k hansen" userId="61b17f395cf3b1cc" providerId="LiveId" clId="{CF57D155-AF4C-44A7-911F-CE63EC8D1216}" dt="2022-05-22T17:45:29.093" v="339"/>
          <ac:spMkLst>
            <pc:docMk/>
            <pc:sldMk cId="762571231" sldId="261"/>
            <ac:spMk id="11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40:31.486" v="293" actId="26606"/>
          <ac:spMkLst>
            <pc:docMk/>
            <pc:sldMk cId="762571231" sldId="261"/>
            <ac:spMk id="12" creationId="{3362DFFC-4DCC-48EE-B781-94D04B95F1E8}"/>
          </ac:spMkLst>
        </pc:spChg>
        <pc:spChg chg="add del">
          <ac:chgData name="k hansen" userId="61b17f395cf3b1cc" providerId="LiveId" clId="{CF57D155-AF4C-44A7-911F-CE63EC8D1216}" dt="2022-05-22T17:45:29.093" v="339"/>
          <ac:spMkLst>
            <pc:docMk/>
            <pc:sldMk cId="762571231" sldId="261"/>
            <ac:spMk id="1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40:31.486" v="293" actId="26606"/>
          <ac:spMkLst>
            <pc:docMk/>
            <pc:sldMk cId="762571231" sldId="261"/>
            <ac:spMk id="14" creationId="{18B8B265-E68C-4B64-9238-781F0102C57B}"/>
          </ac:spMkLst>
        </pc:spChg>
        <pc:spChg chg="add del">
          <ac:chgData name="k hansen" userId="61b17f395cf3b1cc" providerId="LiveId" clId="{CF57D155-AF4C-44A7-911F-CE63EC8D1216}" dt="2022-05-22T17:45:29.093" v="339"/>
          <ac:spMkLst>
            <pc:docMk/>
            <pc:sldMk cId="762571231" sldId="261"/>
            <ac:spMk id="15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762571231" sldId="261"/>
            <ac:spMk id="16" creationId="{72171013-D973-4187-9CF2-EE098EEF8194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762571231" sldId="261"/>
            <ac:spMk id="17" creationId="{2A97F59D-628C-4053-B41F-489D0045FD5C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762571231" sldId="261"/>
            <ac:spMk id="18" creationId="{32812C54-7AEF-4ABB-826E-221F51CB0F30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762571231" sldId="261"/>
            <ac:spMk id="19" creationId="{891F40E4-8A76-44CF-91EC-907367352626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762571231" sldId="261"/>
            <ac:spMk id="20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762571231" sldId="261"/>
            <ac:spMk id="21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762571231" sldId="261"/>
            <ac:spMk id="22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47:34.492" v="377"/>
          <ac:spMkLst>
            <pc:docMk/>
            <pc:sldMk cId="762571231" sldId="261"/>
            <ac:spMk id="23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762571231" sldId="261"/>
            <ac:spMk id="24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762571231" sldId="261"/>
            <ac:spMk id="25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762571231" sldId="261"/>
            <ac:spMk id="26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762571231" sldId="261"/>
            <ac:spMk id="27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762571231" sldId="261"/>
            <ac:spMk id="28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762571231" sldId="261"/>
            <ac:spMk id="29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762571231" sldId="261"/>
            <ac:spMk id="30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762571231" sldId="261"/>
            <ac:spMk id="31" creationId="{AEAA70EA-2201-4F5D-AF08-58CFF851CCCD}"/>
          </ac:spMkLst>
        </pc:spChg>
        <pc:picChg chg="add del mod">
          <ac:chgData name="k hansen" userId="61b17f395cf3b1cc" providerId="LiveId" clId="{CF57D155-AF4C-44A7-911F-CE63EC8D1216}" dt="2022-05-22T19:19:38.827" v="1852" actId="478"/>
          <ac:picMkLst>
            <pc:docMk/>
            <pc:sldMk cId="762571231" sldId="261"/>
            <ac:picMk id="3" creationId="{A7FB1325-7DE8-0310-9CCD-99EB9722C9B6}"/>
          </ac:picMkLst>
        </pc:picChg>
        <pc:picChg chg="add mod">
          <ac:chgData name="k hansen" userId="61b17f395cf3b1cc" providerId="LiveId" clId="{CF57D155-AF4C-44A7-911F-CE63EC8D1216}" dt="2022-05-24T18:58:20.881" v="2429" actId="1076"/>
          <ac:picMkLst>
            <pc:docMk/>
            <pc:sldMk cId="762571231" sldId="261"/>
            <ac:picMk id="32" creationId="{5D7B9599-F805-2D33-A44D-1DB79403CF86}"/>
          </ac:picMkLst>
        </pc:picChg>
        <pc:cxnChg chg="add del">
          <ac:chgData name="k hansen" userId="61b17f395cf3b1cc" providerId="LiveId" clId="{CF57D155-AF4C-44A7-911F-CE63EC8D1216}" dt="2022-05-22T17:43:39.380" v="319"/>
          <ac:cxnSpMkLst>
            <pc:docMk/>
            <pc:sldMk cId="762571231" sldId="261"/>
            <ac:cxnSpMk id="8" creationId="{F0C57C7C-DFE9-4A1E-B7A9-DF40E63366BB}"/>
          </ac:cxnSpMkLst>
        </pc:cxnChg>
      </pc:sldChg>
      <pc:sldChg chg="modSp add del mod setBg">
        <pc:chgData name="k hansen" userId="61b17f395cf3b1cc" providerId="LiveId" clId="{CF57D155-AF4C-44A7-911F-CE63EC8D1216}" dt="2022-05-22T17:45:04.260" v="334" actId="47"/>
        <pc:sldMkLst>
          <pc:docMk/>
          <pc:sldMk cId="2016005448" sldId="262"/>
        </pc:sldMkLst>
        <pc:spChg chg="mod">
          <ac:chgData name="k hansen" userId="61b17f395cf3b1cc" providerId="LiveId" clId="{CF57D155-AF4C-44A7-911F-CE63EC8D1216}" dt="2022-05-22T17:37:38.963" v="274" actId="20577"/>
          <ac:spMkLst>
            <pc:docMk/>
            <pc:sldMk cId="2016005448" sldId="262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7:44:41.362" v="330"/>
          <ac:spMkLst>
            <pc:docMk/>
            <pc:sldMk cId="2016005448" sldId="262"/>
            <ac:spMk id="5" creationId="{474417A2-3B28-D326-7F19-879B3E4738DE}"/>
          </ac:spMkLst>
        </pc:spChg>
      </pc:sldChg>
      <pc:sldChg chg="addSp delSp modSp add del mod setBg delDesignElem">
        <pc:chgData name="k hansen" userId="61b17f395cf3b1cc" providerId="LiveId" clId="{CF57D155-AF4C-44A7-911F-CE63EC8D1216}" dt="2022-05-22T18:06:53.668" v="765" actId="47"/>
        <pc:sldMkLst>
          <pc:docMk/>
          <pc:sldMk cId="2426398355" sldId="263"/>
        </pc:sldMkLst>
        <pc:spChg chg="mod ord">
          <ac:chgData name="k hansen" userId="61b17f395cf3b1cc" providerId="LiveId" clId="{CF57D155-AF4C-44A7-911F-CE63EC8D1216}" dt="2022-05-22T18:04:54.749" v="730" actId="108"/>
          <ac:spMkLst>
            <pc:docMk/>
            <pc:sldMk cId="2426398355" sldId="263"/>
            <ac:spMk id="4" creationId="{2B89063C-9104-970B-125A-386743858926}"/>
          </ac:spMkLst>
        </pc:spChg>
        <pc:spChg chg="mod ord">
          <ac:chgData name="k hansen" userId="61b17f395cf3b1cc" providerId="LiveId" clId="{CF57D155-AF4C-44A7-911F-CE63EC8D1216}" dt="2022-05-22T18:03:28.193" v="716" actId="108"/>
          <ac:spMkLst>
            <pc:docMk/>
            <pc:sldMk cId="2426398355" sldId="263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42:24.987" v="307" actId="26606"/>
          <ac:spMkLst>
            <pc:docMk/>
            <pc:sldMk cId="2426398355" sldId="263"/>
            <ac:spMk id="7" creationId="{EFD0E8E8-C530-4B2D-A01A-CCD47590B664}"/>
          </ac:spMkLst>
        </pc:spChg>
        <pc:spChg chg="add del">
          <ac:chgData name="k hansen" userId="61b17f395cf3b1cc" providerId="LiveId" clId="{CF57D155-AF4C-44A7-911F-CE63EC8D1216}" dt="2022-05-22T17:42:24.987" v="307" actId="26606"/>
          <ac:spMkLst>
            <pc:docMk/>
            <pc:sldMk cId="2426398355" sldId="263"/>
            <ac:spMk id="8" creationId="{53472F09-8E00-4E02-9034-0A382CF663D1}"/>
          </ac:spMkLst>
        </pc:spChg>
        <pc:spChg chg="add del">
          <ac:chgData name="k hansen" userId="61b17f395cf3b1cc" providerId="LiveId" clId="{CF57D155-AF4C-44A7-911F-CE63EC8D1216}" dt="2022-05-22T17:42:24.987" v="307" actId="26606"/>
          <ac:spMkLst>
            <pc:docMk/>
            <pc:sldMk cId="2426398355" sldId="263"/>
            <ac:spMk id="9" creationId="{4DA077B8-7326-4434-87ED-77DF3CF3DCA5}"/>
          </ac:spMkLst>
        </pc:spChg>
        <pc:spChg chg="add del">
          <ac:chgData name="k hansen" userId="61b17f395cf3b1cc" providerId="LiveId" clId="{CF57D155-AF4C-44A7-911F-CE63EC8D1216}" dt="2022-05-22T17:41:12.700" v="297" actId="26606"/>
          <ac:spMkLst>
            <pc:docMk/>
            <pc:sldMk cId="2426398355" sldId="263"/>
            <ac:spMk id="10" creationId="{2A97F59D-628C-4053-B41F-489D0045FD5C}"/>
          </ac:spMkLst>
        </pc:spChg>
        <pc:spChg chg="add del">
          <ac:chgData name="k hansen" userId="61b17f395cf3b1cc" providerId="LiveId" clId="{CF57D155-AF4C-44A7-911F-CE63EC8D1216}" dt="2022-05-22T17:42:24.987" v="307" actId="26606"/>
          <ac:spMkLst>
            <pc:docMk/>
            <pc:sldMk cId="2426398355" sldId="263"/>
            <ac:spMk id="11" creationId="{F79CDED1-AC9C-4A80-B334-1309DEAD5418}"/>
          </ac:spMkLst>
        </pc:spChg>
        <pc:spChg chg="add del">
          <ac:chgData name="k hansen" userId="61b17f395cf3b1cc" providerId="LiveId" clId="{CF57D155-AF4C-44A7-911F-CE63EC8D1216}" dt="2022-05-22T17:41:12.700" v="297" actId="26606"/>
          <ac:spMkLst>
            <pc:docMk/>
            <pc:sldMk cId="2426398355" sldId="263"/>
            <ac:spMk id="12" creationId="{32812C54-7AEF-4ABB-826E-221F51CB0F30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426398355" sldId="263"/>
            <ac:spMk id="13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1:12.700" v="297" actId="26606"/>
          <ac:spMkLst>
            <pc:docMk/>
            <pc:sldMk cId="2426398355" sldId="263"/>
            <ac:spMk id="14" creationId="{891F40E4-8A76-44CF-91EC-907367352626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426398355" sldId="263"/>
            <ac:spMk id="15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41:12.700" v="297" actId="26606"/>
          <ac:spMkLst>
            <pc:docMk/>
            <pc:sldMk cId="2426398355" sldId="263"/>
            <ac:spMk id="16" creationId="{72171013-D973-4187-9CF2-EE098EEF8194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426398355" sldId="263"/>
            <ac:spMk id="17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42:24.987" v="307" actId="26606"/>
          <ac:spMkLst>
            <pc:docMk/>
            <pc:sldMk cId="2426398355" sldId="263"/>
            <ac:spMk id="18" creationId="{FD961BDC-5B67-481B-B628-6C15F47245FE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426398355" sldId="263"/>
            <ac:spMk id="19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42:24.987" v="307" actId="26606"/>
          <ac:spMkLst>
            <pc:docMk/>
            <pc:sldMk cId="2426398355" sldId="263"/>
            <ac:spMk id="20" creationId="{06CC263E-5CD3-42BB-99F8-3C062C4B5681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2426398355" sldId="263"/>
            <ac:spMk id="21" creationId="{2A97F59D-628C-4053-B41F-489D0045FD5C}"/>
          </ac:spMkLst>
        </pc:spChg>
        <pc:spChg chg="add del">
          <ac:chgData name="k hansen" userId="61b17f395cf3b1cc" providerId="LiveId" clId="{CF57D155-AF4C-44A7-911F-CE63EC8D1216}" dt="2022-05-22T17:42:48.804" v="309" actId="26606"/>
          <ac:spMkLst>
            <pc:docMk/>
            <pc:sldMk cId="2426398355" sldId="263"/>
            <ac:spMk id="22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2426398355" sldId="263"/>
            <ac:spMk id="23" creationId="{E4BB1650-B616-4EFB-9FB7-5D93104B5A00}"/>
          </ac:spMkLst>
        </pc:spChg>
        <pc:spChg chg="add del">
          <ac:chgData name="k hansen" userId="61b17f395cf3b1cc" providerId="LiveId" clId="{CF57D155-AF4C-44A7-911F-CE63EC8D1216}" dt="2022-05-22T17:42:48.804" v="309" actId="26606"/>
          <ac:spMkLst>
            <pc:docMk/>
            <pc:sldMk cId="2426398355" sldId="263"/>
            <ac:spMk id="24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2426398355" sldId="263"/>
            <ac:spMk id="25" creationId="{BB47C962-A905-4168-832D-BF622B381E67}"/>
          </ac:spMkLst>
        </pc:spChg>
        <pc:spChg chg="add del">
          <ac:chgData name="k hansen" userId="61b17f395cf3b1cc" providerId="LiveId" clId="{CF57D155-AF4C-44A7-911F-CE63EC8D1216}" dt="2022-05-22T17:42:48.804" v="309" actId="26606"/>
          <ac:spMkLst>
            <pc:docMk/>
            <pc:sldMk cId="2426398355" sldId="263"/>
            <ac:spMk id="26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2426398355" sldId="263"/>
            <ac:spMk id="27" creationId="{B0CAA55C-9F48-4F94-95AA-5635394974B4}"/>
          </ac:spMkLst>
        </pc:spChg>
        <pc:spChg chg="add del">
          <ac:chgData name="k hansen" userId="61b17f395cf3b1cc" providerId="LiveId" clId="{CF57D155-AF4C-44A7-911F-CE63EC8D1216}" dt="2022-05-22T17:42:48.804" v="309" actId="26606"/>
          <ac:spMkLst>
            <pc:docMk/>
            <pc:sldMk cId="2426398355" sldId="263"/>
            <ac:spMk id="28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426398355" sldId="263"/>
            <ac:spMk id="29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2426398355" sldId="263"/>
            <ac:spMk id="30" creationId="{8D70B121-56F4-4848-B38B-182089D909FA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426398355" sldId="263"/>
            <ac:spMk id="32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426398355" sldId="263"/>
            <ac:spMk id="3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426398355" sldId="263"/>
            <ac:spMk id="34" creationId="{AEAA70EA-2201-4F5D-AF08-58CFF851CCCD}"/>
          </ac:spMkLst>
        </pc:spChg>
        <pc:cxnChg chg="add del">
          <ac:chgData name="k hansen" userId="61b17f395cf3b1cc" providerId="LiveId" clId="{CF57D155-AF4C-44A7-911F-CE63EC8D1216}" dt="2022-05-22T17:43:39.380" v="319"/>
          <ac:cxnSpMkLst>
            <pc:docMk/>
            <pc:sldMk cId="2426398355" sldId="263"/>
            <ac:cxnSpMk id="31" creationId="{2D72A2C9-F3CA-4216-8BAD-FA4C970C3C4E}"/>
          </ac:cxnSpMkLst>
        </pc:cxnChg>
      </pc:sldChg>
      <pc:sldChg chg="addSp delSp modSp add mod setBg delDesignElem">
        <pc:chgData name="k hansen" userId="61b17f395cf3b1cc" providerId="LiveId" clId="{CF57D155-AF4C-44A7-911F-CE63EC8D1216}" dt="2022-05-24T19:00:46.642" v="2474" actId="403"/>
        <pc:sldMkLst>
          <pc:docMk/>
          <pc:sldMk cId="1102561341" sldId="264"/>
        </pc:sldMkLst>
        <pc:spChg chg="mod ord">
          <ac:chgData name="k hansen" userId="61b17f395cf3b1cc" providerId="LiveId" clId="{CF57D155-AF4C-44A7-911F-CE63EC8D1216}" dt="2022-05-24T19:00:46.642" v="2474" actId="403"/>
          <ac:spMkLst>
            <pc:docMk/>
            <pc:sldMk cId="1102561341" sldId="264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30.348" v="717" actId="108"/>
          <ac:spMkLst>
            <pc:docMk/>
            <pc:sldMk cId="1102561341" sldId="264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1102561341" sldId="264"/>
            <ac:spMk id="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1102561341" sldId="264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1102561341" sldId="264"/>
            <ac:spMk id="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1102561341" sldId="264"/>
            <ac:spMk id="10" creationId="{2A97F59D-628C-4053-B41F-489D0045FD5C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1102561341" sldId="264"/>
            <ac:spMk id="11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1102561341" sldId="264"/>
            <ac:spMk id="12" creationId="{E4BB1650-B616-4EFB-9FB7-5D93104B5A00}"/>
          </ac:spMkLst>
        </pc:spChg>
        <pc:spChg chg="add del">
          <ac:chgData name="k hansen" userId="61b17f395cf3b1cc" providerId="LiveId" clId="{CF57D155-AF4C-44A7-911F-CE63EC8D1216}" dt="2022-05-22T17:44:11.044" v="325"/>
          <ac:spMkLst>
            <pc:docMk/>
            <pc:sldMk cId="1102561341" sldId="264"/>
            <ac:spMk id="13" creationId="{8D70B121-56F4-4848-B38B-182089D909FA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1102561341" sldId="264"/>
            <ac:spMk id="14" creationId="{BB47C962-A905-4168-832D-BF622B381E67}"/>
          </ac:spMkLst>
        </pc:spChg>
        <pc:spChg chg="add del">
          <ac:chgData name="k hansen" userId="61b17f395cf3b1cc" providerId="LiveId" clId="{CF57D155-AF4C-44A7-911F-CE63EC8D1216}" dt="2022-05-22T17:41:45.771" v="303"/>
          <ac:spMkLst>
            <pc:docMk/>
            <pc:sldMk cId="1102561341" sldId="264"/>
            <ac:spMk id="16" creationId="{B0CAA55C-9F48-4F94-95AA-5635394974B4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102561341" sldId="264"/>
            <ac:spMk id="1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102561341" sldId="264"/>
            <ac:spMk id="1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102561341" sldId="264"/>
            <ac:spMk id="1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102561341" sldId="264"/>
            <ac:spMk id="20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102561341" sldId="264"/>
            <ac:spMk id="21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102561341" sldId="264"/>
            <ac:spMk id="22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102561341" sldId="264"/>
            <ac:spMk id="2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102561341" sldId="264"/>
            <ac:spMk id="24" creationId="{AEAA70EA-2201-4F5D-AF08-58CFF851CCCD}"/>
          </ac:spMkLst>
        </pc:spChg>
        <pc:cxnChg chg="add del">
          <ac:chgData name="k hansen" userId="61b17f395cf3b1cc" providerId="LiveId" clId="{CF57D155-AF4C-44A7-911F-CE63EC8D1216}" dt="2022-05-22T17:44:11.044" v="325"/>
          <ac:cxnSpMkLst>
            <pc:docMk/>
            <pc:sldMk cId="1102561341" sldId="264"/>
            <ac:cxnSpMk id="15" creationId="{2D72A2C9-F3CA-4216-8BAD-FA4C970C3C4E}"/>
          </ac:cxnSpMkLst>
        </pc:cxnChg>
      </pc:sldChg>
      <pc:sldChg chg="addSp delSp modSp add mod setBg delDesignElem">
        <pc:chgData name="k hansen" userId="61b17f395cf3b1cc" providerId="LiveId" clId="{CF57D155-AF4C-44A7-911F-CE63EC8D1216}" dt="2022-05-24T19:02:35.943" v="2493" actId="403"/>
        <pc:sldMkLst>
          <pc:docMk/>
          <pc:sldMk cId="2135745876" sldId="265"/>
        </pc:sldMkLst>
        <pc:spChg chg="mod ord">
          <ac:chgData name="k hansen" userId="61b17f395cf3b1cc" providerId="LiveId" clId="{CF57D155-AF4C-44A7-911F-CE63EC8D1216}" dt="2022-05-24T19:02:35.943" v="2493" actId="403"/>
          <ac:spMkLst>
            <pc:docMk/>
            <pc:sldMk cId="2135745876" sldId="265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34.849" v="718" actId="108"/>
          <ac:spMkLst>
            <pc:docMk/>
            <pc:sldMk cId="2135745876" sldId="265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135745876" sldId="265"/>
            <ac:spMk id="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135745876" sldId="265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135745876" sldId="265"/>
            <ac:spMk id="9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4:11.044" v="325"/>
          <ac:spMkLst>
            <pc:docMk/>
            <pc:sldMk cId="2135745876" sldId="265"/>
            <ac:spMk id="10" creationId="{8D70B121-56F4-4848-B38B-182089D909FA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135745876" sldId="265"/>
            <ac:spMk id="11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135745876" sldId="265"/>
            <ac:spMk id="1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135745876" sldId="265"/>
            <ac:spMk id="14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2135745876" sldId="265"/>
            <ac:spMk id="15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2135745876" sldId="265"/>
            <ac:spMk id="16" creationId="{AEAA70EA-2201-4F5D-AF08-58CFF851CCCD}"/>
          </ac:spMkLst>
        </pc:spChg>
        <pc:cxnChg chg="add del">
          <ac:chgData name="k hansen" userId="61b17f395cf3b1cc" providerId="LiveId" clId="{CF57D155-AF4C-44A7-911F-CE63EC8D1216}" dt="2022-05-22T17:44:11.044" v="325"/>
          <ac:cxnSpMkLst>
            <pc:docMk/>
            <pc:sldMk cId="2135745876" sldId="265"/>
            <ac:cxnSpMk id="12" creationId="{2D72A2C9-F3CA-4216-8BAD-FA4C970C3C4E}"/>
          </ac:cxnSpMkLst>
        </pc:cxnChg>
      </pc:sldChg>
      <pc:sldChg chg="modSp add del mod">
        <pc:chgData name="k hansen" userId="61b17f395cf3b1cc" providerId="LiveId" clId="{CF57D155-AF4C-44A7-911F-CE63EC8D1216}" dt="2022-05-22T17:44:31.431" v="328" actId="47"/>
        <pc:sldMkLst>
          <pc:docMk/>
          <pc:sldMk cId="3731617224" sldId="266"/>
        </pc:sldMkLst>
        <pc:spChg chg="mod">
          <ac:chgData name="k hansen" userId="61b17f395cf3b1cc" providerId="LiveId" clId="{CF57D155-AF4C-44A7-911F-CE63EC8D1216}" dt="2022-05-22T17:38:47.805" v="285" actId="20577"/>
          <ac:spMkLst>
            <pc:docMk/>
            <pc:sldMk cId="3731617224" sldId="266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7:44:11.044" v="325"/>
          <ac:spMkLst>
            <pc:docMk/>
            <pc:sldMk cId="3731617224" sldId="266"/>
            <ac:spMk id="5" creationId="{474417A2-3B28-D326-7F19-879B3E4738DE}"/>
          </ac:spMkLst>
        </pc:spChg>
      </pc:sldChg>
      <pc:sldChg chg="modSp add del">
        <pc:chgData name="k hansen" userId="61b17f395cf3b1cc" providerId="LiveId" clId="{CF57D155-AF4C-44A7-911F-CE63EC8D1216}" dt="2022-05-22T17:44:05.947" v="322" actId="47"/>
        <pc:sldMkLst>
          <pc:docMk/>
          <pc:sldMk cId="3317357039" sldId="267"/>
        </pc:sldMkLst>
        <pc:spChg chg="mod">
          <ac:chgData name="k hansen" userId="61b17f395cf3b1cc" providerId="LiveId" clId="{CF57D155-AF4C-44A7-911F-CE63EC8D1216}" dt="2022-05-22T17:43:39.380" v="319"/>
          <ac:spMkLst>
            <pc:docMk/>
            <pc:sldMk cId="3317357039" sldId="267"/>
            <ac:spMk id="5" creationId="{474417A2-3B28-D326-7F19-879B3E4738DE}"/>
          </ac:spMkLst>
        </pc:spChg>
      </pc:sldChg>
      <pc:sldChg chg="modSp add del">
        <pc:chgData name="k hansen" userId="61b17f395cf3b1cc" providerId="LiveId" clId="{CF57D155-AF4C-44A7-911F-CE63EC8D1216}" dt="2022-05-22T17:44:05.947" v="322" actId="47"/>
        <pc:sldMkLst>
          <pc:docMk/>
          <pc:sldMk cId="1757944008" sldId="268"/>
        </pc:sldMkLst>
        <pc:spChg chg="mod">
          <ac:chgData name="k hansen" userId="61b17f395cf3b1cc" providerId="LiveId" clId="{CF57D155-AF4C-44A7-911F-CE63EC8D1216}" dt="2022-05-22T17:43:39.380" v="319"/>
          <ac:spMkLst>
            <pc:docMk/>
            <pc:sldMk cId="1757944008" sldId="268"/>
            <ac:spMk id="5" creationId="{474417A2-3B28-D326-7F19-879B3E4738DE}"/>
          </ac:spMkLst>
        </pc:spChg>
      </pc:sldChg>
      <pc:sldChg chg="addSp delSp modSp add mod setBg delDesignElem">
        <pc:chgData name="k hansen" userId="61b17f395cf3b1cc" providerId="LiveId" clId="{CF57D155-AF4C-44A7-911F-CE63EC8D1216}" dt="2022-05-24T18:59:24.905" v="2456" actId="403"/>
        <pc:sldMkLst>
          <pc:docMk/>
          <pc:sldMk cId="1236268623" sldId="269"/>
        </pc:sldMkLst>
        <pc:spChg chg="mod ord">
          <ac:chgData name="k hansen" userId="61b17f395cf3b1cc" providerId="LiveId" clId="{CF57D155-AF4C-44A7-911F-CE63EC8D1216}" dt="2022-05-24T18:59:24.905" v="2456" actId="403"/>
          <ac:spMkLst>
            <pc:docMk/>
            <pc:sldMk cId="1236268623" sldId="269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25.987" v="715" actId="108"/>
          <ac:spMkLst>
            <pc:docMk/>
            <pc:sldMk cId="1236268623" sldId="269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236268623" sldId="269"/>
            <ac:spMk id="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236268623" sldId="269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236268623" sldId="269"/>
            <ac:spMk id="9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43:39.380" v="319"/>
          <ac:spMkLst>
            <pc:docMk/>
            <pc:sldMk cId="1236268623" sldId="269"/>
            <ac:spMk id="10" creationId="{8D70B121-56F4-4848-B38B-182089D909FA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236268623" sldId="269"/>
            <ac:spMk id="11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236268623" sldId="269"/>
            <ac:spMk id="1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236268623" sldId="269"/>
            <ac:spMk id="14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1236268623" sldId="269"/>
            <ac:spMk id="15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236268623" sldId="269"/>
            <ac:spMk id="16" creationId="{AEAA70EA-2201-4F5D-AF08-58CFF851CCCD}"/>
          </ac:spMkLst>
        </pc:spChg>
        <pc:spChg chg="del">
          <ac:chgData name="k hansen" userId="61b17f395cf3b1cc" providerId="LiveId" clId="{CF57D155-AF4C-44A7-911F-CE63EC8D1216}" dt="2022-05-22T17:41:23.063" v="299"/>
          <ac:spMkLst>
            <pc:docMk/>
            <pc:sldMk cId="1236268623" sldId="269"/>
            <ac:spMk id="21" creationId="{2A97F59D-628C-4053-B41F-489D0045FD5C}"/>
          </ac:spMkLst>
        </pc:spChg>
        <pc:spChg chg="del">
          <ac:chgData name="k hansen" userId="61b17f395cf3b1cc" providerId="LiveId" clId="{CF57D155-AF4C-44A7-911F-CE63EC8D1216}" dt="2022-05-22T17:41:23.063" v="299"/>
          <ac:spMkLst>
            <pc:docMk/>
            <pc:sldMk cId="1236268623" sldId="269"/>
            <ac:spMk id="23" creationId="{E4BB1650-B616-4EFB-9FB7-5D93104B5A00}"/>
          </ac:spMkLst>
        </pc:spChg>
        <pc:spChg chg="del">
          <ac:chgData name="k hansen" userId="61b17f395cf3b1cc" providerId="LiveId" clId="{CF57D155-AF4C-44A7-911F-CE63EC8D1216}" dt="2022-05-22T17:41:23.063" v="299"/>
          <ac:spMkLst>
            <pc:docMk/>
            <pc:sldMk cId="1236268623" sldId="269"/>
            <ac:spMk id="25" creationId="{BB47C962-A905-4168-832D-BF622B381E67}"/>
          </ac:spMkLst>
        </pc:spChg>
        <pc:spChg chg="del">
          <ac:chgData name="k hansen" userId="61b17f395cf3b1cc" providerId="LiveId" clId="{CF57D155-AF4C-44A7-911F-CE63EC8D1216}" dt="2022-05-22T17:41:23.063" v="299"/>
          <ac:spMkLst>
            <pc:docMk/>
            <pc:sldMk cId="1236268623" sldId="269"/>
            <ac:spMk id="27" creationId="{B0CAA55C-9F48-4F94-95AA-5635394974B4}"/>
          </ac:spMkLst>
        </pc:spChg>
        <pc:cxnChg chg="add del">
          <ac:chgData name="k hansen" userId="61b17f395cf3b1cc" providerId="LiveId" clId="{CF57D155-AF4C-44A7-911F-CE63EC8D1216}" dt="2022-05-22T17:43:39.380" v="319"/>
          <ac:cxnSpMkLst>
            <pc:docMk/>
            <pc:sldMk cId="1236268623" sldId="269"/>
            <ac:cxnSpMk id="12" creationId="{2D72A2C9-F3CA-4216-8BAD-FA4C970C3C4E}"/>
          </ac:cxnSpMkLst>
        </pc:cxnChg>
      </pc:sldChg>
      <pc:sldChg chg="modSp add del mod setBg">
        <pc:chgData name="k hansen" userId="61b17f395cf3b1cc" providerId="LiveId" clId="{CF57D155-AF4C-44A7-911F-CE63EC8D1216}" dt="2022-05-22T17:52:40.001" v="432" actId="47"/>
        <pc:sldMkLst>
          <pc:docMk/>
          <pc:sldMk cId="203591346" sldId="270"/>
        </pc:sldMkLst>
        <pc:spChg chg="mod">
          <ac:chgData name="k hansen" userId="61b17f395cf3b1cc" providerId="LiveId" clId="{CF57D155-AF4C-44A7-911F-CE63EC8D1216}" dt="2022-05-22T17:44:28.444" v="327"/>
          <ac:spMkLst>
            <pc:docMk/>
            <pc:sldMk cId="203591346" sldId="270"/>
            <ac:spMk id="4" creationId="{2B89063C-9104-970B-125A-386743858926}"/>
          </ac:spMkLst>
        </pc:spChg>
      </pc:sldChg>
      <pc:sldChg chg="addSp delSp modSp add mod setBg delDesignElem">
        <pc:chgData name="k hansen" userId="61b17f395cf3b1cc" providerId="LiveId" clId="{CF57D155-AF4C-44A7-911F-CE63EC8D1216}" dt="2022-05-24T18:59:13.951" v="2455" actId="20577"/>
        <pc:sldMkLst>
          <pc:docMk/>
          <pc:sldMk cId="3972924443" sldId="271"/>
        </pc:sldMkLst>
        <pc:spChg chg="mod">
          <ac:chgData name="k hansen" userId="61b17f395cf3b1cc" providerId="LiveId" clId="{CF57D155-AF4C-44A7-911F-CE63EC8D1216}" dt="2022-05-24T18:59:13.951" v="2455" actId="20577"/>
          <ac:spMkLst>
            <pc:docMk/>
            <pc:sldMk cId="3972924443" sldId="271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20.285" v="714" actId="108"/>
          <ac:spMkLst>
            <pc:docMk/>
            <pc:sldMk cId="3972924443" sldId="271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972924443" sldId="271"/>
            <ac:spMk id="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972924443" sldId="271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972924443" sldId="271"/>
            <ac:spMk id="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972924443" sldId="271"/>
            <ac:spMk id="10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972924443" sldId="271"/>
            <ac:spMk id="11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972924443" sldId="271"/>
            <ac:spMk id="12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972924443" sldId="271"/>
            <ac:spMk id="14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972924443" sldId="271"/>
            <ac:spMk id="16" creationId="{AEAA70EA-2201-4F5D-AF08-58CFF851CCCD}"/>
          </ac:spMkLst>
        </pc:spChg>
      </pc:sldChg>
      <pc:sldChg chg="addSp delSp modSp add mod ord setBg delDesignElem">
        <pc:chgData name="k hansen" userId="61b17f395cf3b1cc" providerId="LiveId" clId="{CF57D155-AF4C-44A7-911F-CE63EC8D1216}" dt="2022-05-24T18:57:45.653" v="2372" actId="404"/>
        <pc:sldMkLst>
          <pc:docMk/>
          <pc:sldMk cId="3436369611" sldId="272"/>
        </pc:sldMkLst>
        <pc:spChg chg="mod">
          <ac:chgData name="k hansen" userId="61b17f395cf3b1cc" providerId="LiveId" clId="{CF57D155-AF4C-44A7-911F-CE63EC8D1216}" dt="2022-05-24T18:57:45.653" v="2372" actId="404"/>
          <ac:spMkLst>
            <pc:docMk/>
            <pc:sldMk cId="3436369611" sldId="272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13.248" v="712" actId="108"/>
          <ac:spMkLst>
            <pc:docMk/>
            <pc:sldMk cId="3436369611" sldId="272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436369611" sldId="272"/>
            <ac:spMk id="7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436369611" sldId="272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436369611" sldId="272"/>
            <ac:spMk id="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0:51.106" v="410" actId="26606"/>
          <ac:spMkLst>
            <pc:docMk/>
            <pc:sldMk cId="3436369611" sldId="272"/>
            <ac:spMk id="10" creationId="{89950FC9-96F8-481E-B2FF-741D34A8F1B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436369611" sldId="272"/>
            <ac:spMk id="11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0:51.106" v="410" actId="26606"/>
          <ac:spMkLst>
            <pc:docMk/>
            <pc:sldMk cId="3436369611" sldId="272"/>
            <ac:spMk id="12" creationId="{2B2B4586-EC5C-4ED3-82D8-63143F7C70D2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36369611" sldId="272"/>
            <ac:spMk id="13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0:51.106" v="410" actId="26606"/>
          <ac:spMkLst>
            <pc:docMk/>
            <pc:sldMk cId="3436369611" sldId="272"/>
            <ac:spMk id="14" creationId="{FBD18CC4-F639-47CF-96DD-9BA6031B506B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36369611" sldId="272"/>
            <ac:spMk id="15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1:08.449" v="418" actId="26606"/>
          <ac:spMkLst>
            <pc:docMk/>
            <pc:sldMk cId="3436369611" sldId="272"/>
            <ac:spMk id="16" creationId="{F79CDED1-AC9C-4A80-B334-1309DEAD5418}"/>
          </ac:spMkLst>
        </pc:spChg>
        <pc:spChg chg="add del">
          <ac:chgData name="k hansen" userId="61b17f395cf3b1cc" providerId="LiveId" clId="{CF57D155-AF4C-44A7-911F-CE63EC8D1216}" dt="2022-05-22T17:51:08.449" v="418" actId="26606"/>
          <ac:spMkLst>
            <pc:docMk/>
            <pc:sldMk cId="3436369611" sldId="272"/>
            <ac:spMk id="17" creationId="{EFD0E8E8-C530-4B2D-A01A-CCD47590B664}"/>
          </ac:spMkLst>
        </pc:spChg>
        <pc:spChg chg="add del">
          <ac:chgData name="k hansen" userId="61b17f395cf3b1cc" providerId="LiveId" clId="{CF57D155-AF4C-44A7-911F-CE63EC8D1216}" dt="2022-05-22T17:51:08.449" v="418" actId="26606"/>
          <ac:spMkLst>
            <pc:docMk/>
            <pc:sldMk cId="3436369611" sldId="272"/>
            <ac:spMk id="18" creationId="{FD961BDC-5B67-481B-B628-6C15F47245FE}"/>
          </ac:spMkLst>
        </pc:spChg>
        <pc:spChg chg="add del">
          <ac:chgData name="k hansen" userId="61b17f395cf3b1cc" providerId="LiveId" clId="{CF57D155-AF4C-44A7-911F-CE63EC8D1216}" dt="2022-05-22T17:51:08.449" v="418" actId="26606"/>
          <ac:spMkLst>
            <pc:docMk/>
            <pc:sldMk cId="3436369611" sldId="272"/>
            <ac:spMk id="19" creationId="{53472F09-8E00-4E02-9034-0A382CF663D1}"/>
          </ac:spMkLst>
        </pc:spChg>
        <pc:spChg chg="add del">
          <ac:chgData name="k hansen" userId="61b17f395cf3b1cc" providerId="LiveId" clId="{CF57D155-AF4C-44A7-911F-CE63EC8D1216}" dt="2022-05-22T17:51:08.449" v="418" actId="26606"/>
          <ac:spMkLst>
            <pc:docMk/>
            <pc:sldMk cId="3436369611" sldId="272"/>
            <ac:spMk id="20" creationId="{06CC263E-5CD3-42BB-99F8-3C062C4B5681}"/>
          </ac:spMkLst>
        </pc:spChg>
        <pc:spChg chg="add del">
          <ac:chgData name="k hansen" userId="61b17f395cf3b1cc" providerId="LiveId" clId="{CF57D155-AF4C-44A7-911F-CE63EC8D1216}" dt="2022-05-22T17:51:08.449" v="418" actId="26606"/>
          <ac:spMkLst>
            <pc:docMk/>
            <pc:sldMk cId="3436369611" sldId="272"/>
            <ac:spMk id="21" creationId="{4DA077B8-7326-4434-87ED-77DF3CF3DCA5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36369611" sldId="272"/>
            <ac:spMk id="22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36369611" sldId="272"/>
            <ac:spMk id="23" creationId="{AEAA70EA-2201-4F5D-AF08-58CFF851CCCD}"/>
          </ac:spMkLst>
        </pc:spChg>
      </pc:sldChg>
      <pc:sldChg chg="add del">
        <pc:chgData name="k hansen" userId="61b17f395cf3b1cc" providerId="LiveId" clId="{CF57D155-AF4C-44A7-911F-CE63EC8D1216}" dt="2022-05-22T17:52:42.898" v="433" actId="47"/>
        <pc:sldMkLst>
          <pc:docMk/>
          <pc:sldMk cId="3787409183" sldId="273"/>
        </pc:sldMkLst>
      </pc:sldChg>
      <pc:sldChg chg="addSp delSp modSp add del mod setBg delDesignElem">
        <pc:chgData name="k hansen" userId="61b17f395cf3b1cc" providerId="LiveId" clId="{CF57D155-AF4C-44A7-911F-CE63EC8D1216}" dt="2022-05-22T17:57:34.734" v="563" actId="47"/>
        <pc:sldMkLst>
          <pc:docMk/>
          <pc:sldMk cId="1638784246" sldId="274"/>
        </pc:sldMkLst>
        <pc:spChg chg="mod">
          <ac:chgData name="k hansen" userId="61b17f395cf3b1cc" providerId="LiveId" clId="{CF57D155-AF4C-44A7-911F-CE63EC8D1216}" dt="2022-05-22T17:52:31.841" v="431"/>
          <ac:spMkLst>
            <pc:docMk/>
            <pc:sldMk cId="1638784246" sldId="274"/>
            <ac:spMk id="4" creationId="{2B89063C-9104-970B-125A-386743858926}"/>
          </ac:spMkLst>
        </pc:spChg>
        <pc:spChg chg="del">
          <ac:chgData name="k hansen" userId="61b17f395cf3b1cc" providerId="LiveId" clId="{CF57D155-AF4C-44A7-911F-CE63EC8D1216}" dt="2022-05-22T17:52:03.785" v="426"/>
          <ac:spMkLst>
            <pc:docMk/>
            <pc:sldMk cId="1638784246" sldId="274"/>
            <ac:spMk id="7" creationId="{884769FE-1656-422F-86E1-8C1B16C27BE1}"/>
          </ac:spMkLst>
        </pc:spChg>
        <pc:spChg chg="del">
          <ac:chgData name="k hansen" userId="61b17f395cf3b1cc" providerId="LiveId" clId="{CF57D155-AF4C-44A7-911F-CE63EC8D1216}" dt="2022-05-22T17:52:03.785" v="426"/>
          <ac:spMkLst>
            <pc:docMk/>
            <pc:sldMk cId="1638784246" sldId="274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638784246" sldId="274"/>
            <ac:spMk id="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638784246" sldId="274"/>
            <ac:spMk id="10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638784246" sldId="274"/>
            <ac:spMk id="11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1638784246" sldId="274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7:52:03.785" v="426"/>
          <ac:spMkLst>
            <pc:docMk/>
            <pc:sldMk cId="1638784246" sldId="274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7:52:03.785" v="426"/>
          <ac:spMkLst>
            <pc:docMk/>
            <pc:sldMk cId="1638784246" sldId="274"/>
            <ac:spMk id="16" creationId="{AEAA70EA-2201-4F5D-AF08-58CFF851CCCD}"/>
          </ac:spMkLst>
        </pc:spChg>
      </pc:sldChg>
      <pc:sldChg chg="addSp delSp modSp add del mod setBg delDesignElem">
        <pc:chgData name="k hansen" userId="61b17f395cf3b1cc" providerId="LiveId" clId="{CF57D155-AF4C-44A7-911F-CE63EC8D1216}" dt="2022-05-22T17:58:49.222" v="616" actId="47"/>
        <pc:sldMkLst>
          <pc:docMk/>
          <pc:sldMk cId="3397553483" sldId="275"/>
        </pc:sldMkLst>
        <pc:spChg chg="mod">
          <ac:chgData name="k hansen" userId="61b17f395cf3b1cc" providerId="LiveId" clId="{CF57D155-AF4C-44A7-911F-CE63EC8D1216}" dt="2022-05-22T17:54:09.417" v="497" actId="20577"/>
          <ac:spMkLst>
            <pc:docMk/>
            <pc:sldMk cId="3397553483" sldId="275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7:52:58.643" v="436" actId="26606"/>
          <ac:spMkLst>
            <pc:docMk/>
            <pc:sldMk cId="3397553483" sldId="275"/>
            <ac:spMk id="5" creationId="{474417A2-3B28-D326-7F19-879B3E4738DE}"/>
          </ac:spMkLst>
        </pc:spChg>
        <pc:spChg chg="del">
          <ac:chgData name="k hansen" userId="61b17f395cf3b1cc" providerId="LiveId" clId="{CF57D155-AF4C-44A7-911F-CE63EC8D1216}" dt="2022-05-22T17:52:16.082" v="429"/>
          <ac:spMkLst>
            <pc:docMk/>
            <pc:sldMk cId="3397553483" sldId="275"/>
            <ac:spMk id="7" creationId="{884769FE-1656-422F-86E1-8C1B16C27BE1}"/>
          </ac:spMkLst>
        </pc:spChg>
        <pc:spChg chg="del">
          <ac:chgData name="k hansen" userId="61b17f395cf3b1cc" providerId="LiveId" clId="{CF57D155-AF4C-44A7-911F-CE63EC8D1216}" dt="2022-05-22T17:52:16.082" v="429"/>
          <ac:spMkLst>
            <pc:docMk/>
            <pc:sldMk cId="3397553483" sldId="275"/>
            <ac:spMk id="8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2:58.643" v="436" actId="26606"/>
          <ac:spMkLst>
            <pc:docMk/>
            <pc:sldMk cId="3397553483" sldId="275"/>
            <ac:spMk id="9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2:58.643" v="436" actId="26606"/>
          <ac:spMkLst>
            <pc:docMk/>
            <pc:sldMk cId="3397553483" sldId="275"/>
            <ac:spMk id="10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2:58.643" v="436" actId="26606"/>
          <ac:spMkLst>
            <pc:docMk/>
            <pc:sldMk cId="3397553483" sldId="275"/>
            <ac:spMk id="11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2:58.643" v="436" actId="26606"/>
          <ac:spMkLst>
            <pc:docMk/>
            <pc:sldMk cId="3397553483" sldId="275"/>
            <ac:spMk id="12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2:51.859" v="435" actId="478"/>
          <ac:spMkLst>
            <pc:docMk/>
            <pc:sldMk cId="3397553483" sldId="275"/>
            <ac:spMk id="13" creationId="{F5E80B1B-E147-0C5D-3116-3EF7A9735C71}"/>
          </ac:spMkLst>
        </pc:spChg>
        <pc:spChg chg="del">
          <ac:chgData name="k hansen" userId="61b17f395cf3b1cc" providerId="LiveId" clId="{CF57D155-AF4C-44A7-911F-CE63EC8D1216}" dt="2022-05-22T17:52:16.082" v="429"/>
          <ac:spMkLst>
            <pc:docMk/>
            <pc:sldMk cId="3397553483" sldId="275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7:52:16.082" v="429"/>
          <ac:spMkLst>
            <pc:docMk/>
            <pc:sldMk cId="3397553483" sldId="275"/>
            <ac:spMk id="16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397553483" sldId="275"/>
            <ac:spMk id="17" creationId="{7BB7F823-6636-48BA-941D-E64678636AFC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397553483" sldId="275"/>
            <ac:spMk id="19" creationId="{A87B67E4-C0EB-443E-9F52-71057ADE6C17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397553483" sldId="275"/>
            <ac:spMk id="21" creationId="{4DE0FBC4-76C2-4FA1-A14B-AF5A773FF09E}"/>
          </ac:spMkLst>
        </pc:spChg>
        <pc:spChg chg="add del">
          <ac:chgData name="k hansen" userId="61b17f395cf3b1cc" providerId="LiveId" clId="{CF57D155-AF4C-44A7-911F-CE63EC8D1216}" dt="2022-05-22T17:56:09.576" v="546"/>
          <ac:spMkLst>
            <pc:docMk/>
            <pc:sldMk cId="3397553483" sldId="275"/>
            <ac:spMk id="23" creationId="{44D1819B-21EB-4EB0-8BD9-B686574AD96B}"/>
          </ac:spMkLst>
        </pc:spChg>
      </pc:sldChg>
      <pc:sldChg chg="addSp delSp modSp add mod setBg delDesignElem">
        <pc:chgData name="k hansen" userId="61b17f395cf3b1cc" providerId="LiveId" clId="{CF57D155-AF4C-44A7-911F-CE63EC8D1216}" dt="2022-05-24T19:02:43.727" v="2494" actId="403"/>
        <pc:sldMkLst>
          <pc:docMk/>
          <pc:sldMk cId="3400311519" sldId="276"/>
        </pc:sldMkLst>
        <pc:spChg chg="mod">
          <ac:chgData name="k hansen" userId="61b17f395cf3b1cc" providerId="LiveId" clId="{CF57D155-AF4C-44A7-911F-CE63EC8D1216}" dt="2022-05-24T19:02:43.727" v="2494" actId="403"/>
          <ac:spMkLst>
            <pc:docMk/>
            <pc:sldMk cId="3400311519" sldId="276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37.111" v="719" actId="108"/>
          <ac:spMkLst>
            <pc:docMk/>
            <pc:sldMk cId="3400311519" sldId="276"/>
            <ac:spMk id="5" creationId="{474417A2-3B28-D326-7F19-879B3E4738DE}"/>
          </ac:spMkLst>
        </pc:spChg>
        <pc:spChg chg="del">
          <ac:chgData name="k hansen" userId="61b17f395cf3b1cc" providerId="LiveId" clId="{CF57D155-AF4C-44A7-911F-CE63EC8D1216}" dt="2022-05-22T17:56:56.695" v="557"/>
          <ac:spMkLst>
            <pc:docMk/>
            <pc:sldMk cId="3400311519" sldId="276"/>
            <ac:spMk id="9" creationId="{884769FE-1656-422F-86E1-8C1B16C27BE1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00311519" sldId="276"/>
            <ac:spMk id="10" creationId="{884769FE-1656-422F-86E1-8C1B16C27BE1}"/>
          </ac:spMkLst>
        </pc:spChg>
        <pc:spChg chg="del">
          <ac:chgData name="k hansen" userId="61b17f395cf3b1cc" providerId="LiveId" clId="{CF57D155-AF4C-44A7-911F-CE63EC8D1216}" dt="2022-05-22T17:56:56.695" v="557"/>
          <ac:spMkLst>
            <pc:docMk/>
            <pc:sldMk cId="3400311519" sldId="276"/>
            <ac:spMk id="11" creationId="{CB249F6D-244F-494A-98B9-5CC7413C4FB9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00311519" sldId="276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7:56:56.695" v="557"/>
          <ac:spMkLst>
            <pc:docMk/>
            <pc:sldMk cId="3400311519" sldId="276"/>
            <ac:spMk id="13" creationId="{506C536E-6ECA-4211-AF8C-A2671C484DA7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00311519" sldId="276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7:56:56.695" v="557"/>
          <ac:spMkLst>
            <pc:docMk/>
            <pc:sldMk cId="3400311519" sldId="276"/>
            <ac:spMk id="15" creationId="{AEAA70EA-2201-4F5D-AF08-58CFF851CCCD}"/>
          </ac:spMkLst>
        </pc:spChg>
        <pc:spChg chg="add del">
          <ac:chgData name="k hansen" userId="61b17f395cf3b1cc" providerId="LiveId" clId="{CF57D155-AF4C-44A7-911F-CE63EC8D1216}" dt="2022-05-22T17:58:17.738" v="580"/>
          <ac:spMkLst>
            <pc:docMk/>
            <pc:sldMk cId="3400311519" sldId="276"/>
            <ac:spMk id="16" creationId="{AEAA70EA-2201-4F5D-AF08-58CFF851CCCD}"/>
          </ac:spMkLst>
        </pc:spChg>
      </pc:sldChg>
      <pc:sldChg chg="addSp delSp add del mod setBg delDesignElem">
        <pc:chgData name="k hansen" userId="61b17f395cf3b1cc" providerId="LiveId" clId="{CF57D155-AF4C-44A7-911F-CE63EC8D1216}" dt="2022-05-22T17:57:38.386" v="564" actId="47"/>
        <pc:sldMkLst>
          <pc:docMk/>
          <pc:sldMk cId="452275906" sldId="277"/>
        </pc:sldMkLst>
        <pc:spChg chg="del">
          <ac:chgData name="k hansen" userId="61b17f395cf3b1cc" providerId="LiveId" clId="{CF57D155-AF4C-44A7-911F-CE63EC8D1216}" dt="2022-05-22T17:56:58.654" v="559"/>
          <ac:spMkLst>
            <pc:docMk/>
            <pc:sldMk cId="452275906" sldId="277"/>
            <ac:spMk id="9" creationId="{884769FE-1656-422F-86E1-8C1B16C27BE1}"/>
          </ac:spMkLst>
        </pc:spChg>
        <pc:spChg chg="add">
          <ac:chgData name="k hansen" userId="61b17f395cf3b1cc" providerId="LiveId" clId="{CF57D155-AF4C-44A7-911F-CE63EC8D1216}" dt="2022-05-22T17:57:06.123" v="561" actId="26606"/>
          <ac:spMkLst>
            <pc:docMk/>
            <pc:sldMk cId="452275906" sldId="277"/>
            <ac:spMk id="10" creationId="{884769FE-1656-422F-86E1-8C1B16C27BE1}"/>
          </ac:spMkLst>
        </pc:spChg>
        <pc:spChg chg="del">
          <ac:chgData name="k hansen" userId="61b17f395cf3b1cc" providerId="LiveId" clId="{CF57D155-AF4C-44A7-911F-CE63EC8D1216}" dt="2022-05-22T17:56:58.654" v="559"/>
          <ac:spMkLst>
            <pc:docMk/>
            <pc:sldMk cId="452275906" sldId="277"/>
            <ac:spMk id="11" creationId="{CB249F6D-244F-494A-98B9-5CC7413C4FB9}"/>
          </ac:spMkLst>
        </pc:spChg>
        <pc:spChg chg="add">
          <ac:chgData name="k hansen" userId="61b17f395cf3b1cc" providerId="LiveId" clId="{CF57D155-AF4C-44A7-911F-CE63EC8D1216}" dt="2022-05-22T17:57:06.123" v="561" actId="26606"/>
          <ac:spMkLst>
            <pc:docMk/>
            <pc:sldMk cId="452275906" sldId="277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7:56:58.654" v="559"/>
          <ac:spMkLst>
            <pc:docMk/>
            <pc:sldMk cId="452275906" sldId="277"/>
            <ac:spMk id="13" creationId="{506C536E-6ECA-4211-AF8C-A2671C484DA7}"/>
          </ac:spMkLst>
        </pc:spChg>
        <pc:spChg chg="add">
          <ac:chgData name="k hansen" userId="61b17f395cf3b1cc" providerId="LiveId" clId="{CF57D155-AF4C-44A7-911F-CE63EC8D1216}" dt="2022-05-22T17:57:06.123" v="561" actId="26606"/>
          <ac:spMkLst>
            <pc:docMk/>
            <pc:sldMk cId="452275906" sldId="277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7:56:58.654" v="559"/>
          <ac:spMkLst>
            <pc:docMk/>
            <pc:sldMk cId="452275906" sldId="277"/>
            <ac:spMk id="15" creationId="{AEAA70EA-2201-4F5D-AF08-58CFF851CCCD}"/>
          </ac:spMkLst>
        </pc:spChg>
        <pc:spChg chg="add">
          <ac:chgData name="k hansen" userId="61b17f395cf3b1cc" providerId="LiveId" clId="{CF57D155-AF4C-44A7-911F-CE63EC8D1216}" dt="2022-05-22T17:57:06.123" v="561" actId="26606"/>
          <ac:spMkLst>
            <pc:docMk/>
            <pc:sldMk cId="452275906" sldId="277"/>
            <ac:spMk id="16" creationId="{AEAA70EA-2201-4F5D-AF08-58CFF851CCCD}"/>
          </ac:spMkLst>
        </pc:spChg>
      </pc:sldChg>
      <pc:sldChg chg="delSp add del setBg delDesignElem">
        <pc:chgData name="k hansen" userId="61b17f395cf3b1cc" providerId="LiveId" clId="{CF57D155-AF4C-44A7-911F-CE63EC8D1216}" dt="2022-05-22T17:58:46.353" v="615" actId="47"/>
        <pc:sldMkLst>
          <pc:docMk/>
          <pc:sldMk cId="3527509342" sldId="277"/>
        </pc:sldMkLst>
        <pc:spChg chg="del">
          <ac:chgData name="k hansen" userId="61b17f395cf3b1cc" providerId="LiveId" clId="{CF57D155-AF4C-44A7-911F-CE63EC8D1216}" dt="2022-05-22T17:57:52.870" v="566"/>
          <ac:spMkLst>
            <pc:docMk/>
            <pc:sldMk cId="3527509342" sldId="277"/>
            <ac:spMk id="10" creationId="{884769FE-1656-422F-86E1-8C1B16C27BE1}"/>
          </ac:spMkLst>
        </pc:spChg>
        <pc:spChg chg="del">
          <ac:chgData name="k hansen" userId="61b17f395cf3b1cc" providerId="LiveId" clId="{CF57D155-AF4C-44A7-911F-CE63EC8D1216}" dt="2022-05-22T17:57:52.870" v="566"/>
          <ac:spMkLst>
            <pc:docMk/>
            <pc:sldMk cId="3527509342" sldId="277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7:57:52.870" v="566"/>
          <ac:spMkLst>
            <pc:docMk/>
            <pc:sldMk cId="3527509342" sldId="277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7:57:52.870" v="566"/>
          <ac:spMkLst>
            <pc:docMk/>
            <pc:sldMk cId="3527509342" sldId="277"/>
            <ac:spMk id="16" creationId="{AEAA70EA-2201-4F5D-AF08-58CFF851CCCD}"/>
          </ac:spMkLst>
        </pc:spChg>
      </pc:sldChg>
      <pc:sldChg chg="addSp delSp modSp add mod setBg delDesignElem">
        <pc:chgData name="k hansen" userId="61b17f395cf3b1cc" providerId="LiveId" clId="{CF57D155-AF4C-44A7-911F-CE63EC8D1216}" dt="2022-05-22T18:04:07.904" v="726" actId="20577"/>
        <pc:sldMkLst>
          <pc:docMk/>
          <pc:sldMk cId="2691899368" sldId="278"/>
        </pc:sldMkLst>
        <pc:spChg chg="mod">
          <ac:chgData name="k hansen" userId="61b17f395cf3b1cc" providerId="LiveId" clId="{CF57D155-AF4C-44A7-911F-CE63EC8D1216}" dt="2022-05-22T18:04:07.904" v="726" actId="20577"/>
          <ac:spMkLst>
            <pc:docMk/>
            <pc:sldMk cId="2691899368" sldId="278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03:43.807" v="721" actId="27636"/>
          <ac:spMkLst>
            <pc:docMk/>
            <pc:sldMk cId="2691899368" sldId="278"/>
            <ac:spMk id="5" creationId="{474417A2-3B28-D326-7F19-879B3E4738DE}"/>
          </ac:spMkLst>
        </pc:spChg>
        <pc:spChg chg="del">
          <ac:chgData name="k hansen" userId="61b17f395cf3b1cc" providerId="LiveId" clId="{CF57D155-AF4C-44A7-911F-CE63EC8D1216}" dt="2022-05-22T17:58:10.342" v="568"/>
          <ac:spMkLst>
            <pc:docMk/>
            <pc:sldMk cId="2691899368" sldId="278"/>
            <ac:spMk id="9" creationId="{884769FE-1656-422F-86E1-8C1B16C27BE1}"/>
          </ac:spMkLst>
        </pc:spChg>
        <pc:spChg chg="add">
          <ac:chgData name="k hansen" userId="61b17f395cf3b1cc" providerId="LiveId" clId="{CF57D155-AF4C-44A7-911F-CE63EC8D1216}" dt="2022-05-22T17:58:20.768" v="581" actId="26606"/>
          <ac:spMkLst>
            <pc:docMk/>
            <pc:sldMk cId="2691899368" sldId="278"/>
            <ac:spMk id="10" creationId="{7BB7F823-6636-48BA-941D-E64678636AFC}"/>
          </ac:spMkLst>
        </pc:spChg>
        <pc:spChg chg="del">
          <ac:chgData name="k hansen" userId="61b17f395cf3b1cc" providerId="LiveId" clId="{CF57D155-AF4C-44A7-911F-CE63EC8D1216}" dt="2022-05-22T17:58:10.342" v="568"/>
          <ac:spMkLst>
            <pc:docMk/>
            <pc:sldMk cId="2691899368" sldId="278"/>
            <ac:spMk id="11" creationId="{CB249F6D-244F-494A-98B9-5CC7413C4FB9}"/>
          </ac:spMkLst>
        </pc:spChg>
        <pc:spChg chg="add">
          <ac:chgData name="k hansen" userId="61b17f395cf3b1cc" providerId="LiveId" clId="{CF57D155-AF4C-44A7-911F-CE63EC8D1216}" dt="2022-05-22T17:58:20.768" v="581" actId="26606"/>
          <ac:spMkLst>
            <pc:docMk/>
            <pc:sldMk cId="2691899368" sldId="278"/>
            <ac:spMk id="12" creationId="{A87B67E4-C0EB-443E-9F52-71057ADE6C17}"/>
          </ac:spMkLst>
        </pc:spChg>
        <pc:spChg chg="del">
          <ac:chgData name="k hansen" userId="61b17f395cf3b1cc" providerId="LiveId" clId="{CF57D155-AF4C-44A7-911F-CE63EC8D1216}" dt="2022-05-22T17:58:10.342" v="568"/>
          <ac:spMkLst>
            <pc:docMk/>
            <pc:sldMk cId="2691899368" sldId="278"/>
            <ac:spMk id="13" creationId="{506C536E-6ECA-4211-AF8C-A2671C484DA7}"/>
          </ac:spMkLst>
        </pc:spChg>
        <pc:spChg chg="add">
          <ac:chgData name="k hansen" userId="61b17f395cf3b1cc" providerId="LiveId" clId="{CF57D155-AF4C-44A7-911F-CE63EC8D1216}" dt="2022-05-22T17:58:20.768" v="581" actId="26606"/>
          <ac:spMkLst>
            <pc:docMk/>
            <pc:sldMk cId="2691899368" sldId="278"/>
            <ac:spMk id="14" creationId="{4DE0FBC4-76C2-4FA1-A14B-AF5A773FF09E}"/>
          </ac:spMkLst>
        </pc:spChg>
        <pc:spChg chg="del">
          <ac:chgData name="k hansen" userId="61b17f395cf3b1cc" providerId="LiveId" clId="{CF57D155-AF4C-44A7-911F-CE63EC8D1216}" dt="2022-05-22T17:58:10.342" v="568"/>
          <ac:spMkLst>
            <pc:docMk/>
            <pc:sldMk cId="2691899368" sldId="278"/>
            <ac:spMk id="15" creationId="{AEAA70EA-2201-4F5D-AF08-58CFF851CCCD}"/>
          </ac:spMkLst>
        </pc:spChg>
        <pc:spChg chg="add">
          <ac:chgData name="k hansen" userId="61b17f395cf3b1cc" providerId="LiveId" clId="{CF57D155-AF4C-44A7-911F-CE63EC8D1216}" dt="2022-05-22T17:58:20.768" v="581" actId="26606"/>
          <ac:spMkLst>
            <pc:docMk/>
            <pc:sldMk cId="2691899368" sldId="278"/>
            <ac:spMk id="16" creationId="{44D1819B-21EB-4EB0-8BD9-B686574AD96B}"/>
          </ac:spMkLst>
        </pc:spChg>
      </pc:sldChg>
      <pc:sldChg chg="new del">
        <pc:chgData name="k hansen" userId="61b17f395cf3b1cc" providerId="LiveId" clId="{CF57D155-AF4C-44A7-911F-CE63EC8D1216}" dt="2022-05-22T18:14:05.031" v="922" actId="47"/>
        <pc:sldMkLst>
          <pc:docMk/>
          <pc:sldMk cId="4284761580" sldId="279"/>
        </pc:sldMkLst>
      </pc:sldChg>
      <pc:sldChg chg="addSp delSp modSp add mod setBg delDesignElem">
        <pc:chgData name="k hansen" userId="61b17f395cf3b1cc" providerId="LiveId" clId="{CF57D155-AF4C-44A7-911F-CE63EC8D1216}" dt="2022-05-24T19:01:40.243" v="2480" actId="1076"/>
        <pc:sldMkLst>
          <pc:docMk/>
          <pc:sldMk cId="1921350074" sldId="280"/>
        </pc:sldMkLst>
        <pc:spChg chg="mod">
          <ac:chgData name="k hansen" userId="61b17f395cf3b1cc" providerId="LiveId" clId="{CF57D155-AF4C-44A7-911F-CE63EC8D1216}" dt="2022-05-24T19:01:40.243" v="2480" actId="1076"/>
          <ac:spMkLst>
            <pc:docMk/>
            <pc:sldMk cId="1921350074" sldId="280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9:24:07.240" v="1960" actId="404"/>
          <ac:spMkLst>
            <pc:docMk/>
            <pc:sldMk cId="1921350074" sldId="280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8:11:11.946" v="865" actId="26606"/>
          <ac:spMkLst>
            <pc:docMk/>
            <pc:sldMk cId="1921350074" sldId="280"/>
            <ac:spMk id="10" creationId="{EFD0E8E8-C530-4B2D-A01A-CCD47590B664}"/>
          </ac:spMkLst>
        </pc:spChg>
        <pc:spChg chg="add del">
          <ac:chgData name="k hansen" userId="61b17f395cf3b1cc" providerId="LiveId" clId="{CF57D155-AF4C-44A7-911F-CE63EC8D1216}" dt="2022-05-22T18:10:57.681" v="863" actId="26606"/>
          <ac:spMkLst>
            <pc:docMk/>
            <pc:sldMk cId="1921350074" sldId="280"/>
            <ac:spMk id="12" creationId="{EDDBB197-D710-4A4F-A9CA-FD2177498BE8}"/>
          </ac:spMkLst>
        </pc:spChg>
        <pc:spChg chg="add del">
          <ac:chgData name="k hansen" userId="61b17f395cf3b1cc" providerId="LiveId" clId="{CF57D155-AF4C-44A7-911F-CE63EC8D1216}" dt="2022-05-22T18:10:57.681" v="863" actId="26606"/>
          <ac:spMkLst>
            <pc:docMk/>
            <pc:sldMk cId="1921350074" sldId="280"/>
            <ac:spMk id="14" creationId="{975D1CFA-2CDB-4B64-BD9F-85744E8DA12F}"/>
          </ac:spMkLst>
        </pc:spChg>
        <pc:spChg chg="del">
          <ac:chgData name="k hansen" userId="61b17f395cf3b1cc" providerId="LiveId" clId="{CF57D155-AF4C-44A7-911F-CE63EC8D1216}" dt="2022-05-22T18:10:34.765" v="861"/>
          <ac:spMkLst>
            <pc:docMk/>
            <pc:sldMk cId="1921350074" sldId="280"/>
            <ac:spMk id="21" creationId="{884769FE-1656-422F-86E1-8C1B16C27BE1}"/>
          </ac:spMkLst>
        </pc:spChg>
        <pc:spChg chg="del">
          <ac:chgData name="k hansen" userId="61b17f395cf3b1cc" providerId="LiveId" clId="{CF57D155-AF4C-44A7-911F-CE63EC8D1216}" dt="2022-05-22T18:10:34.765" v="861"/>
          <ac:spMkLst>
            <pc:docMk/>
            <pc:sldMk cId="1921350074" sldId="280"/>
            <ac:spMk id="22" creationId="{CB249F6D-244F-494A-98B9-5CC7413C4FB9}"/>
          </ac:spMkLst>
        </pc:spChg>
        <pc:spChg chg="del">
          <ac:chgData name="k hansen" userId="61b17f395cf3b1cc" providerId="LiveId" clId="{CF57D155-AF4C-44A7-911F-CE63EC8D1216}" dt="2022-05-22T18:10:34.765" v="861"/>
          <ac:spMkLst>
            <pc:docMk/>
            <pc:sldMk cId="1921350074" sldId="280"/>
            <ac:spMk id="23" creationId="{506C536E-6ECA-4211-AF8C-A2671C484DA7}"/>
          </ac:spMkLst>
        </pc:spChg>
        <pc:spChg chg="del">
          <ac:chgData name="k hansen" userId="61b17f395cf3b1cc" providerId="LiveId" clId="{CF57D155-AF4C-44A7-911F-CE63EC8D1216}" dt="2022-05-22T18:10:34.765" v="861"/>
          <ac:spMkLst>
            <pc:docMk/>
            <pc:sldMk cId="1921350074" sldId="280"/>
            <ac:spMk id="24" creationId="{AEAA70EA-2201-4F5D-AF08-58CFF851CCCD}"/>
          </ac:spMkLst>
        </pc:spChg>
        <pc:spChg chg="add del">
          <ac:chgData name="k hansen" userId="61b17f395cf3b1cc" providerId="LiveId" clId="{CF57D155-AF4C-44A7-911F-CE63EC8D1216}" dt="2022-05-22T18:11:11.946" v="865" actId="26606"/>
          <ac:spMkLst>
            <pc:docMk/>
            <pc:sldMk cId="1921350074" sldId="280"/>
            <ac:spMk id="25" creationId="{53472F09-8E00-4E02-9034-0A382CF663D1}"/>
          </ac:spMkLst>
        </pc:spChg>
        <pc:spChg chg="add del">
          <ac:chgData name="k hansen" userId="61b17f395cf3b1cc" providerId="LiveId" clId="{CF57D155-AF4C-44A7-911F-CE63EC8D1216}" dt="2022-05-22T18:11:11.946" v="865" actId="26606"/>
          <ac:spMkLst>
            <pc:docMk/>
            <pc:sldMk cId="1921350074" sldId="280"/>
            <ac:spMk id="26" creationId="{4DA077B8-7326-4434-87ED-77DF3CF3DCA5}"/>
          </ac:spMkLst>
        </pc:spChg>
        <pc:spChg chg="add del">
          <ac:chgData name="k hansen" userId="61b17f395cf3b1cc" providerId="LiveId" clId="{CF57D155-AF4C-44A7-911F-CE63EC8D1216}" dt="2022-05-22T18:11:11.946" v="865" actId="26606"/>
          <ac:spMkLst>
            <pc:docMk/>
            <pc:sldMk cId="1921350074" sldId="280"/>
            <ac:spMk id="27" creationId="{F79CDED1-AC9C-4A80-B334-1309DEAD5418}"/>
          </ac:spMkLst>
        </pc:spChg>
        <pc:spChg chg="add del">
          <ac:chgData name="k hansen" userId="61b17f395cf3b1cc" providerId="LiveId" clId="{CF57D155-AF4C-44A7-911F-CE63EC8D1216}" dt="2022-05-22T18:11:11.946" v="865" actId="26606"/>
          <ac:spMkLst>
            <pc:docMk/>
            <pc:sldMk cId="1921350074" sldId="280"/>
            <ac:spMk id="28" creationId="{FD961BDC-5B67-481B-B628-6C15F47245FE}"/>
          </ac:spMkLst>
        </pc:spChg>
        <pc:spChg chg="add del">
          <ac:chgData name="k hansen" userId="61b17f395cf3b1cc" providerId="LiveId" clId="{CF57D155-AF4C-44A7-911F-CE63EC8D1216}" dt="2022-05-22T18:11:11.946" v="865" actId="26606"/>
          <ac:spMkLst>
            <pc:docMk/>
            <pc:sldMk cId="1921350074" sldId="280"/>
            <ac:spMk id="29" creationId="{06CC263E-5CD3-42BB-99F8-3C062C4B5681}"/>
          </ac:spMkLst>
        </pc:spChg>
        <pc:spChg chg="add del">
          <ac:chgData name="k hansen" userId="61b17f395cf3b1cc" providerId="LiveId" clId="{CF57D155-AF4C-44A7-911F-CE63EC8D1216}" dt="2022-05-22T18:12:21.276" v="870" actId="26606"/>
          <ac:spMkLst>
            <pc:docMk/>
            <pc:sldMk cId="1921350074" sldId="280"/>
            <ac:spMk id="31" creationId="{87BF42CA-AD55-48B4-8949-C4DCA60A6AEE}"/>
          </ac:spMkLst>
        </pc:spChg>
        <pc:spChg chg="add del">
          <ac:chgData name="k hansen" userId="61b17f395cf3b1cc" providerId="LiveId" clId="{CF57D155-AF4C-44A7-911F-CE63EC8D1216}" dt="2022-05-22T18:12:21.276" v="870" actId="26606"/>
          <ac:spMkLst>
            <pc:docMk/>
            <pc:sldMk cId="1921350074" sldId="280"/>
            <ac:spMk id="32" creationId="{66AE1D3D-3106-4CB2-AA7C-0C1642AC0F2E}"/>
          </ac:spMkLst>
        </pc:spChg>
        <pc:spChg chg="add">
          <ac:chgData name="k hansen" userId="61b17f395cf3b1cc" providerId="LiveId" clId="{CF57D155-AF4C-44A7-911F-CE63EC8D1216}" dt="2022-05-22T18:12:21.276" v="870" actId="26606"/>
          <ac:spMkLst>
            <pc:docMk/>
            <pc:sldMk cId="1921350074" sldId="280"/>
            <ac:spMk id="39" creationId="{884769FE-1656-422F-86E1-8C1B16C27BE1}"/>
          </ac:spMkLst>
        </pc:spChg>
        <pc:spChg chg="add">
          <ac:chgData name="k hansen" userId="61b17f395cf3b1cc" providerId="LiveId" clId="{CF57D155-AF4C-44A7-911F-CE63EC8D1216}" dt="2022-05-22T18:12:21.276" v="870" actId="26606"/>
          <ac:spMkLst>
            <pc:docMk/>
            <pc:sldMk cId="1921350074" sldId="280"/>
            <ac:spMk id="41" creationId="{CB249F6D-244F-494A-98B9-5CC7413C4FB9}"/>
          </ac:spMkLst>
        </pc:spChg>
        <pc:spChg chg="add">
          <ac:chgData name="k hansen" userId="61b17f395cf3b1cc" providerId="LiveId" clId="{CF57D155-AF4C-44A7-911F-CE63EC8D1216}" dt="2022-05-22T18:12:21.276" v="870" actId="26606"/>
          <ac:spMkLst>
            <pc:docMk/>
            <pc:sldMk cId="1921350074" sldId="280"/>
            <ac:spMk id="43" creationId="{506C536E-6ECA-4211-AF8C-A2671C484DA7}"/>
          </ac:spMkLst>
        </pc:spChg>
        <pc:spChg chg="add">
          <ac:chgData name="k hansen" userId="61b17f395cf3b1cc" providerId="LiveId" clId="{CF57D155-AF4C-44A7-911F-CE63EC8D1216}" dt="2022-05-22T18:12:21.276" v="870" actId="26606"/>
          <ac:spMkLst>
            <pc:docMk/>
            <pc:sldMk cId="1921350074" sldId="280"/>
            <ac:spMk id="45" creationId="{AEAA70EA-2201-4F5D-AF08-58CFF851CCCD}"/>
          </ac:spMkLst>
        </pc:spChg>
        <pc:grpChg chg="add del">
          <ac:chgData name="k hansen" userId="61b17f395cf3b1cc" providerId="LiveId" clId="{CF57D155-AF4C-44A7-911F-CE63EC8D1216}" dt="2022-05-22T18:10:57.681" v="863" actId="26606"/>
          <ac:grpSpMkLst>
            <pc:docMk/>
            <pc:sldMk cId="1921350074" sldId="280"/>
            <ac:grpSpMk id="16" creationId="{25EE5136-01F1-466C-962D-BA9B4C6757AA}"/>
          </ac:grpSpMkLst>
        </pc:grpChg>
        <pc:grpChg chg="add del">
          <ac:chgData name="k hansen" userId="61b17f395cf3b1cc" providerId="LiveId" clId="{CF57D155-AF4C-44A7-911F-CE63EC8D1216}" dt="2022-05-22T18:12:21.276" v="870" actId="26606"/>
          <ac:grpSpMkLst>
            <pc:docMk/>
            <pc:sldMk cId="1921350074" sldId="280"/>
            <ac:grpSpMk id="33" creationId="{0A31B6AF-B711-4CDB-8C2B-16E963DDC4C5}"/>
          </ac:grpSpMkLst>
        </pc:grpChg>
        <pc:picChg chg="add del">
          <ac:chgData name="k hansen" userId="61b17f395cf3b1cc" providerId="LiveId" clId="{CF57D155-AF4C-44A7-911F-CE63EC8D1216}" dt="2022-05-22T18:10:57.681" v="863" actId="26606"/>
          <ac:picMkLst>
            <pc:docMk/>
            <pc:sldMk cId="1921350074" sldId="280"/>
            <ac:picMk id="9" creationId="{348A7BC8-BC90-C711-5E02-55895947D9F0}"/>
          </ac:picMkLst>
        </pc:picChg>
      </pc:sldChg>
      <pc:sldChg chg="addSp modSp new del mod setBg">
        <pc:chgData name="k hansen" userId="61b17f395cf3b1cc" providerId="LiveId" clId="{CF57D155-AF4C-44A7-911F-CE63EC8D1216}" dt="2022-05-22T18:14:02.317" v="921" actId="47"/>
        <pc:sldMkLst>
          <pc:docMk/>
          <pc:sldMk cId="1020797434" sldId="281"/>
        </pc:sldMkLst>
        <pc:spChg chg="mod">
          <ac:chgData name="k hansen" userId="61b17f395cf3b1cc" providerId="LiveId" clId="{CF57D155-AF4C-44A7-911F-CE63EC8D1216}" dt="2022-05-22T18:12:07.362" v="869"/>
          <ac:spMkLst>
            <pc:docMk/>
            <pc:sldMk cId="1020797434" sldId="281"/>
            <ac:spMk id="2" creationId="{70F2F72E-469A-5CF6-3990-809300C547A9}"/>
          </ac:spMkLst>
        </pc:spChg>
        <pc:spChg chg="mod">
          <ac:chgData name="k hansen" userId="61b17f395cf3b1cc" providerId="LiveId" clId="{CF57D155-AF4C-44A7-911F-CE63EC8D1216}" dt="2022-05-22T18:11:56.276" v="868" actId="26606"/>
          <ac:spMkLst>
            <pc:docMk/>
            <pc:sldMk cId="1020797434" sldId="281"/>
            <ac:spMk id="3" creationId="{759CDECB-1F7E-76F3-4002-2D672B60F366}"/>
          </ac:spMkLst>
        </pc:spChg>
        <pc:spChg chg="add">
          <ac:chgData name="k hansen" userId="61b17f395cf3b1cc" providerId="LiveId" clId="{CF57D155-AF4C-44A7-911F-CE63EC8D1216}" dt="2022-05-22T18:11:56.276" v="868" actId="26606"/>
          <ac:spMkLst>
            <pc:docMk/>
            <pc:sldMk cId="1020797434" sldId="281"/>
            <ac:spMk id="8" creationId="{884769FE-1656-422F-86E1-8C1B16C27BE1}"/>
          </ac:spMkLst>
        </pc:spChg>
        <pc:spChg chg="add">
          <ac:chgData name="k hansen" userId="61b17f395cf3b1cc" providerId="LiveId" clId="{CF57D155-AF4C-44A7-911F-CE63EC8D1216}" dt="2022-05-22T18:11:56.276" v="868" actId="26606"/>
          <ac:spMkLst>
            <pc:docMk/>
            <pc:sldMk cId="1020797434" sldId="281"/>
            <ac:spMk id="10" creationId="{CB249F6D-244F-494A-98B9-5CC7413C4FB9}"/>
          </ac:spMkLst>
        </pc:spChg>
        <pc:spChg chg="add">
          <ac:chgData name="k hansen" userId="61b17f395cf3b1cc" providerId="LiveId" clId="{CF57D155-AF4C-44A7-911F-CE63EC8D1216}" dt="2022-05-22T18:11:56.276" v="868" actId="26606"/>
          <ac:spMkLst>
            <pc:docMk/>
            <pc:sldMk cId="1020797434" sldId="281"/>
            <ac:spMk id="12" creationId="{506C536E-6ECA-4211-AF8C-A2671C484DA7}"/>
          </ac:spMkLst>
        </pc:spChg>
        <pc:spChg chg="add">
          <ac:chgData name="k hansen" userId="61b17f395cf3b1cc" providerId="LiveId" clId="{CF57D155-AF4C-44A7-911F-CE63EC8D1216}" dt="2022-05-22T18:11:56.276" v="868" actId="26606"/>
          <ac:spMkLst>
            <pc:docMk/>
            <pc:sldMk cId="1020797434" sldId="281"/>
            <ac:spMk id="14" creationId="{AEAA70EA-2201-4F5D-AF08-58CFF851CCCD}"/>
          </ac:spMkLst>
        </pc:spChg>
      </pc:sldChg>
      <pc:sldChg chg="addSp delSp modSp new mod ord setBg">
        <pc:chgData name="k hansen" userId="61b17f395cf3b1cc" providerId="LiveId" clId="{CF57D155-AF4C-44A7-911F-CE63EC8D1216}" dt="2022-05-22T18:31:00.935" v="1018"/>
        <pc:sldMkLst>
          <pc:docMk/>
          <pc:sldMk cId="2283621540" sldId="281"/>
        </pc:sldMkLst>
        <pc:spChg chg="del">
          <ac:chgData name="k hansen" userId="61b17f395cf3b1cc" providerId="LiveId" clId="{CF57D155-AF4C-44A7-911F-CE63EC8D1216}" dt="2022-05-22T18:14:40.782" v="924" actId="478"/>
          <ac:spMkLst>
            <pc:docMk/>
            <pc:sldMk cId="2283621540" sldId="281"/>
            <ac:spMk id="2" creationId="{53ED6389-D834-3EAC-8C16-6E84862D8B30}"/>
          </ac:spMkLst>
        </pc:spChg>
        <pc:spChg chg="add del">
          <ac:chgData name="k hansen" userId="61b17f395cf3b1cc" providerId="LiveId" clId="{CF57D155-AF4C-44A7-911F-CE63EC8D1216}" dt="2022-05-22T18:22:06.605" v="929" actId="26606"/>
          <ac:spMkLst>
            <pc:docMk/>
            <pc:sldMk cId="2283621540" sldId="281"/>
            <ac:spMk id="9" creationId="{42A4FC2C-047E-45A5-965D-8E1E3BF09BC6}"/>
          </ac:spMkLst>
        </pc:spChg>
        <pc:spChg chg="add del">
          <ac:chgData name="k hansen" userId="61b17f395cf3b1cc" providerId="LiveId" clId="{CF57D155-AF4C-44A7-911F-CE63EC8D1216}" dt="2022-05-22T18:22:48.354" v="931" actId="26606"/>
          <ac:spMkLst>
            <pc:docMk/>
            <pc:sldMk cId="2283621540" sldId="281"/>
            <ac:spMk id="14" creationId="{B670DBD5-770C-4383-9F54-5B86E86BD5BB}"/>
          </ac:spMkLst>
        </pc:spChg>
        <pc:spChg chg="add del">
          <ac:chgData name="k hansen" userId="61b17f395cf3b1cc" providerId="LiveId" clId="{CF57D155-AF4C-44A7-911F-CE63EC8D1216}" dt="2022-05-22T18:22:48.354" v="931" actId="26606"/>
          <ac:spMkLst>
            <pc:docMk/>
            <pc:sldMk cId="2283621540" sldId="281"/>
            <ac:spMk id="19" creationId="{673E9FC8-2143-48A2-9DEE-AABBC7E301A8}"/>
          </ac:spMkLst>
        </pc:spChg>
        <pc:picChg chg="add mod">
          <ac:chgData name="k hansen" userId="61b17f395cf3b1cc" providerId="LiveId" clId="{CF57D155-AF4C-44A7-911F-CE63EC8D1216}" dt="2022-05-22T18:22:48.354" v="931" actId="26606"/>
          <ac:picMkLst>
            <pc:docMk/>
            <pc:sldMk cId="2283621540" sldId="281"/>
            <ac:picMk id="4" creationId="{089E9B4E-3620-9427-3FB5-58E23580F277}"/>
          </ac:picMkLst>
        </pc:picChg>
      </pc:sldChg>
      <pc:sldChg chg="addSp delSp modSp new mod ord">
        <pc:chgData name="k hansen" userId="61b17f395cf3b1cc" providerId="LiveId" clId="{CF57D155-AF4C-44A7-911F-CE63EC8D1216}" dt="2022-05-22T19:35:30.543" v="2250" actId="1076"/>
        <pc:sldMkLst>
          <pc:docMk/>
          <pc:sldMk cId="3984000826" sldId="282"/>
        </pc:sldMkLst>
        <pc:spChg chg="del">
          <ac:chgData name="k hansen" userId="61b17f395cf3b1cc" providerId="LiveId" clId="{CF57D155-AF4C-44A7-911F-CE63EC8D1216}" dt="2022-05-22T18:23:01.457" v="933" actId="478"/>
          <ac:spMkLst>
            <pc:docMk/>
            <pc:sldMk cId="3984000826" sldId="282"/>
            <ac:spMk id="2" creationId="{48B0E88A-B7B8-28E1-0E7B-926455AEBBD9}"/>
          </ac:spMkLst>
        </pc:spChg>
        <pc:picChg chg="add mod">
          <ac:chgData name="k hansen" userId="61b17f395cf3b1cc" providerId="LiveId" clId="{CF57D155-AF4C-44A7-911F-CE63EC8D1216}" dt="2022-05-22T19:35:30.543" v="2250" actId="1076"/>
          <ac:picMkLst>
            <pc:docMk/>
            <pc:sldMk cId="3984000826" sldId="282"/>
            <ac:picMk id="2" creationId="{E5041BE0-C8E9-394F-87E5-04BF667B2D94}"/>
          </ac:picMkLst>
        </pc:picChg>
        <pc:picChg chg="add del">
          <ac:chgData name="k hansen" userId="61b17f395cf3b1cc" providerId="LiveId" clId="{CF57D155-AF4C-44A7-911F-CE63EC8D1216}" dt="2022-05-22T18:25:25.931" v="935" actId="478"/>
          <ac:picMkLst>
            <pc:docMk/>
            <pc:sldMk cId="3984000826" sldId="282"/>
            <ac:picMk id="4" creationId="{DC57B9A1-A688-7611-F79E-53302CBE1C6A}"/>
          </ac:picMkLst>
        </pc:picChg>
        <pc:picChg chg="add mod">
          <ac:chgData name="k hansen" userId="61b17f395cf3b1cc" providerId="LiveId" clId="{CF57D155-AF4C-44A7-911F-CE63EC8D1216}" dt="2022-05-22T18:26:20.097" v="942" actId="14100"/>
          <ac:picMkLst>
            <pc:docMk/>
            <pc:sldMk cId="3984000826" sldId="282"/>
            <ac:picMk id="6" creationId="{EEE973FF-4B38-F878-E70D-85AAC8CCA700}"/>
          </ac:picMkLst>
        </pc:picChg>
      </pc:sldChg>
      <pc:sldChg chg="addSp delSp modSp add mod setBg delDesignElem">
        <pc:chgData name="k hansen" userId="61b17f395cf3b1cc" providerId="LiveId" clId="{CF57D155-AF4C-44A7-911F-CE63EC8D1216}" dt="2022-05-24T19:01:05.690" v="2477" actId="14100"/>
        <pc:sldMkLst>
          <pc:docMk/>
          <pc:sldMk cId="1258629299" sldId="283"/>
        </pc:sldMkLst>
        <pc:spChg chg="mod">
          <ac:chgData name="k hansen" userId="61b17f395cf3b1cc" providerId="LiveId" clId="{CF57D155-AF4C-44A7-911F-CE63EC8D1216}" dt="2022-05-24T19:01:05.690" v="2477" actId="14100"/>
          <ac:spMkLst>
            <pc:docMk/>
            <pc:sldMk cId="1258629299" sldId="283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9:23:47.031" v="1952" actId="404"/>
          <ac:spMkLst>
            <pc:docMk/>
            <pc:sldMk cId="1258629299" sldId="283"/>
            <ac:spMk id="5" creationId="{474417A2-3B28-D326-7F19-879B3E4738DE}"/>
          </ac:spMkLst>
        </pc:spChg>
        <pc:spChg chg="add">
          <ac:chgData name="k hansen" userId="61b17f395cf3b1cc" providerId="LiveId" clId="{CF57D155-AF4C-44A7-911F-CE63EC8D1216}" dt="2022-05-22T18:27:35.949" v="945" actId="26606"/>
          <ac:spMkLst>
            <pc:docMk/>
            <pc:sldMk cId="1258629299" sldId="283"/>
            <ac:spMk id="10" creationId="{884769FE-1656-422F-86E1-8C1B16C27BE1}"/>
          </ac:spMkLst>
        </pc:spChg>
        <pc:spChg chg="add">
          <ac:chgData name="k hansen" userId="61b17f395cf3b1cc" providerId="LiveId" clId="{CF57D155-AF4C-44A7-911F-CE63EC8D1216}" dt="2022-05-22T18:27:35.949" v="945" actId="26606"/>
          <ac:spMkLst>
            <pc:docMk/>
            <pc:sldMk cId="1258629299" sldId="283"/>
            <ac:spMk id="12" creationId="{CB249F6D-244F-494A-98B9-5CC7413C4FB9}"/>
          </ac:spMkLst>
        </pc:spChg>
        <pc:spChg chg="add">
          <ac:chgData name="k hansen" userId="61b17f395cf3b1cc" providerId="LiveId" clId="{CF57D155-AF4C-44A7-911F-CE63EC8D1216}" dt="2022-05-22T18:27:35.949" v="945" actId="26606"/>
          <ac:spMkLst>
            <pc:docMk/>
            <pc:sldMk cId="1258629299" sldId="283"/>
            <ac:spMk id="14" creationId="{506C536E-6ECA-4211-AF8C-A2671C484DA7}"/>
          </ac:spMkLst>
        </pc:spChg>
        <pc:spChg chg="add">
          <ac:chgData name="k hansen" userId="61b17f395cf3b1cc" providerId="LiveId" clId="{CF57D155-AF4C-44A7-911F-CE63EC8D1216}" dt="2022-05-22T18:27:35.949" v="945" actId="26606"/>
          <ac:spMkLst>
            <pc:docMk/>
            <pc:sldMk cId="1258629299" sldId="283"/>
            <ac:spMk id="16" creationId="{AEAA70EA-2201-4F5D-AF08-58CFF851CCCD}"/>
          </ac:spMkLst>
        </pc:spChg>
        <pc:spChg chg="del">
          <ac:chgData name="k hansen" userId="61b17f395cf3b1cc" providerId="LiveId" clId="{CF57D155-AF4C-44A7-911F-CE63EC8D1216}" dt="2022-05-22T18:27:26.447" v="944"/>
          <ac:spMkLst>
            <pc:docMk/>
            <pc:sldMk cId="1258629299" sldId="283"/>
            <ac:spMk id="21" creationId="{884769FE-1656-422F-86E1-8C1B16C27BE1}"/>
          </ac:spMkLst>
        </pc:spChg>
        <pc:spChg chg="del">
          <ac:chgData name="k hansen" userId="61b17f395cf3b1cc" providerId="LiveId" clId="{CF57D155-AF4C-44A7-911F-CE63EC8D1216}" dt="2022-05-22T18:27:26.447" v="944"/>
          <ac:spMkLst>
            <pc:docMk/>
            <pc:sldMk cId="1258629299" sldId="283"/>
            <ac:spMk id="22" creationId="{CB249F6D-244F-494A-98B9-5CC7413C4FB9}"/>
          </ac:spMkLst>
        </pc:spChg>
        <pc:spChg chg="del">
          <ac:chgData name="k hansen" userId="61b17f395cf3b1cc" providerId="LiveId" clId="{CF57D155-AF4C-44A7-911F-CE63EC8D1216}" dt="2022-05-22T18:27:26.447" v="944"/>
          <ac:spMkLst>
            <pc:docMk/>
            <pc:sldMk cId="1258629299" sldId="283"/>
            <ac:spMk id="23" creationId="{506C536E-6ECA-4211-AF8C-A2671C484DA7}"/>
          </ac:spMkLst>
        </pc:spChg>
        <pc:spChg chg="del">
          <ac:chgData name="k hansen" userId="61b17f395cf3b1cc" providerId="LiveId" clId="{CF57D155-AF4C-44A7-911F-CE63EC8D1216}" dt="2022-05-22T18:27:26.447" v="944"/>
          <ac:spMkLst>
            <pc:docMk/>
            <pc:sldMk cId="1258629299" sldId="283"/>
            <ac:spMk id="24" creationId="{AEAA70EA-2201-4F5D-AF08-58CFF851CCCD}"/>
          </ac:spMkLst>
        </pc:spChg>
        <pc:picChg chg="add mod">
          <ac:chgData name="k hansen" userId="61b17f395cf3b1cc" providerId="LiveId" clId="{CF57D155-AF4C-44A7-911F-CE63EC8D1216}" dt="2022-05-22T18:35:44.180" v="1025" actId="1076"/>
          <ac:picMkLst>
            <pc:docMk/>
            <pc:sldMk cId="1258629299" sldId="283"/>
            <ac:picMk id="2" creationId="{2AA39ABB-F763-EF26-399F-6A53C257BAC8}"/>
          </ac:picMkLst>
        </pc:picChg>
      </pc:sldChg>
      <pc:sldChg chg="addSp delSp modSp add mod setBg delDesignElem">
        <pc:chgData name="k hansen" userId="61b17f395cf3b1cc" providerId="LiveId" clId="{CF57D155-AF4C-44A7-911F-CE63EC8D1216}" dt="2022-05-24T19:03:12.677" v="2500" actId="14100"/>
        <pc:sldMkLst>
          <pc:docMk/>
          <pc:sldMk cId="4007359895" sldId="284"/>
        </pc:sldMkLst>
        <pc:spChg chg="mod">
          <ac:chgData name="k hansen" userId="61b17f395cf3b1cc" providerId="LiveId" clId="{CF57D155-AF4C-44A7-911F-CE63EC8D1216}" dt="2022-05-24T19:03:12.677" v="2500" actId="14100"/>
          <ac:spMkLst>
            <pc:docMk/>
            <pc:sldMk cId="4007359895" sldId="284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44:18.445" v="1360" actId="404"/>
          <ac:spMkLst>
            <pc:docMk/>
            <pc:sldMk cId="4007359895" sldId="284"/>
            <ac:spMk id="5" creationId="{474417A2-3B28-D326-7F19-879B3E4738DE}"/>
          </ac:spMkLst>
        </pc:spChg>
        <pc:spChg chg="add">
          <ac:chgData name="k hansen" userId="61b17f395cf3b1cc" providerId="LiveId" clId="{CF57D155-AF4C-44A7-911F-CE63EC8D1216}" dt="2022-05-22T18:44:00.339" v="1355" actId="26606"/>
          <ac:spMkLst>
            <pc:docMk/>
            <pc:sldMk cId="4007359895" sldId="284"/>
            <ac:spMk id="7" creationId="{884769FE-1656-422F-86E1-8C1B16C27BE1}"/>
          </ac:spMkLst>
        </pc:spChg>
        <pc:spChg chg="add">
          <ac:chgData name="k hansen" userId="61b17f395cf3b1cc" providerId="LiveId" clId="{CF57D155-AF4C-44A7-911F-CE63EC8D1216}" dt="2022-05-22T18:44:00.339" v="1355" actId="26606"/>
          <ac:spMkLst>
            <pc:docMk/>
            <pc:sldMk cId="4007359895" sldId="284"/>
            <ac:spMk id="8" creationId="{CB249F6D-244F-494A-98B9-5CC7413C4FB9}"/>
          </ac:spMkLst>
        </pc:spChg>
        <pc:spChg chg="add">
          <ac:chgData name="k hansen" userId="61b17f395cf3b1cc" providerId="LiveId" clId="{CF57D155-AF4C-44A7-911F-CE63EC8D1216}" dt="2022-05-22T18:44:00.339" v="1355" actId="26606"/>
          <ac:spMkLst>
            <pc:docMk/>
            <pc:sldMk cId="4007359895" sldId="284"/>
            <ac:spMk id="9" creationId="{506C536E-6ECA-4211-AF8C-A2671C484DA7}"/>
          </ac:spMkLst>
        </pc:spChg>
        <pc:spChg chg="del">
          <ac:chgData name="k hansen" userId="61b17f395cf3b1cc" providerId="LiveId" clId="{CF57D155-AF4C-44A7-911F-CE63EC8D1216}" dt="2022-05-22T18:40:22.052" v="1211"/>
          <ac:spMkLst>
            <pc:docMk/>
            <pc:sldMk cId="4007359895" sldId="284"/>
            <ac:spMk id="10" creationId="{884769FE-1656-422F-86E1-8C1B16C27BE1}"/>
          </ac:spMkLst>
        </pc:spChg>
        <pc:spChg chg="add">
          <ac:chgData name="k hansen" userId="61b17f395cf3b1cc" providerId="LiveId" clId="{CF57D155-AF4C-44A7-911F-CE63EC8D1216}" dt="2022-05-22T18:44:00.339" v="1355" actId="26606"/>
          <ac:spMkLst>
            <pc:docMk/>
            <pc:sldMk cId="4007359895" sldId="284"/>
            <ac:spMk id="11" creationId="{AEAA70EA-2201-4F5D-AF08-58CFF851CCCD}"/>
          </ac:spMkLst>
        </pc:spChg>
        <pc:spChg chg="del">
          <ac:chgData name="k hansen" userId="61b17f395cf3b1cc" providerId="LiveId" clId="{CF57D155-AF4C-44A7-911F-CE63EC8D1216}" dt="2022-05-22T18:40:22.052" v="1211"/>
          <ac:spMkLst>
            <pc:docMk/>
            <pc:sldMk cId="4007359895" sldId="284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8:40:22.052" v="1211"/>
          <ac:spMkLst>
            <pc:docMk/>
            <pc:sldMk cId="4007359895" sldId="284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8:40:22.052" v="1211"/>
          <ac:spMkLst>
            <pc:docMk/>
            <pc:sldMk cId="4007359895" sldId="284"/>
            <ac:spMk id="16" creationId="{AEAA70EA-2201-4F5D-AF08-58CFF851CCCD}"/>
          </ac:spMkLst>
        </pc:spChg>
      </pc:sldChg>
      <pc:sldChg chg="addSp delSp modSp add mod setBg delDesignElem">
        <pc:chgData name="k hansen" userId="61b17f395cf3b1cc" providerId="LiveId" clId="{CF57D155-AF4C-44A7-911F-CE63EC8D1216}" dt="2022-05-24T19:03:58.671" v="2504" actId="1076"/>
        <pc:sldMkLst>
          <pc:docMk/>
          <pc:sldMk cId="1966673061" sldId="285"/>
        </pc:sldMkLst>
        <pc:spChg chg="mod">
          <ac:chgData name="k hansen" userId="61b17f395cf3b1cc" providerId="LiveId" clId="{CF57D155-AF4C-44A7-911F-CE63EC8D1216}" dt="2022-05-24T19:03:58.671" v="2504" actId="1076"/>
          <ac:spMkLst>
            <pc:docMk/>
            <pc:sldMk cId="1966673061" sldId="285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44:52.534" v="1369" actId="403"/>
          <ac:spMkLst>
            <pc:docMk/>
            <pc:sldMk cId="1966673061" sldId="285"/>
            <ac:spMk id="5" creationId="{474417A2-3B28-D326-7F19-879B3E4738DE}"/>
          </ac:spMkLst>
        </pc:spChg>
        <pc:spChg chg="del">
          <ac:chgData name="k hansen" userId="61b17f395cf3b1cc" providerId="LiveId" clId="{CF57D155-AF4C-44A7-911F-CE63EC8D1216}" dt="2022-05-22T18:44:33.312" v="1362"/>
          <ac:spMkLst>
            <pc:docMk/>
            <pc:sldMk cId="1966673061" sldId="285"/>
            <ac:spMk id="7" creationId="{884769FE-1656-422F-86E1-8C1B16C27BE1}"/>
          </ac:spMkLst>
        </pc:spChg>
        <pc:spChg chg="del">
          <ac:chgData name="k hansen" userId="61b17f395cf3b1cc" providerId="LiveId" clId="{CF57D155-AF4C-44A7-911F-CE63EC8D1216}" dt="2022-05-22T18:44:33.312" v="1362"/>
          <ac:spMkLst>
            <pc:docMk/>
            <pc:sldMk cId="1966673061" sldId="285"/>
            <ac:spMk id="8" creationId="{CB249F6D-244F-494A-98B9-5CC7413C4FB9}"/>
          </ac:spMkLst>
        </pc:spChg>
        <pc:spChg chg="del">
          <ac:chgData name="k hansen" userId="61b17f395cf3b1cc" providerId="LiveId" clId="{CF57D155-AF4C-44A7-911F-CE63EC8D1216}" dt="2022-05-22T18:44:33.312" v="1362"/>
          <ac:spMkLst>
            <pc:docMk/>
            <pc:sldMk cId="1966673061" sldId="285"/>
            <ac:spMk id="9" creationId="{506C536E-6ECA-4211-AF8C-A2671C484DA7}"/>
          </ac:spMkLst>
        </pc:spChg>
        <pc:spChg chg="add">
          <ac:chgData name="k hansen" userId="61b17f395cf3b1cc" providerId="LiveId" clId="{CF57D155-AF4C-44A7-911F-CE63EC8D1216}" dt="2022-05-22T18:44:39.412" v="1363" actId="26606"/>
          <ac:spMkLst>
            <pc:docMk/>
            <pc:sldMk cId="1966673061" sldId="285"/>
            <ac:spMk id="10" creationId="{884769FE-1656-422F-86E1-8C1B16C27BE1}"/>
          </ac:spMkLst>
        </pc:spChg>
        <pc:spChg chg="del">
          <ac:chgData name="k hansen" userId="61b17f395cf3b1cc" providerId="LiveId" clId="{CF57D155-AF4C-44A7-911F-CE63EC8D1216}" dt="2022-05-22T18:44:33.312" v="1362"/>
          <ac:spMkLst>
            <pc:docMk/>
            <pc:sldMk cId="1966673061" sldId="285"/>
            <ac:spMk id="11" creationId="{AEAA70EA-2201-4F5D-AF08-58CFF851CCCD}"/>
          </ac:spMkLst>
        </pc:spChg>
        <pc:spChg chg="add">
          <ac:chgData name="k hansen" userId="61b17f395cf3b1cc" providerId="LiveId" clId="{CF57D155-AF4C-44A7-911F-CE63EC8D1216}" dt="2022-05-22T18:44:39.412" v="1363" actId="26606"/>
          <ac:spMkLst>
            <pc:docMk/>
            <pc:sldMk cId="1966673061" sldId="285"/>
            <ac:spMk id="12" creationId="{CB249F6D-244F-494A-98B9-5CC7413C4FB9}"/>
          </ac:spMkLst>
        </pc:spChg>
        <pc:spChg chg="add">
          <ac:chgData name="k hansen" userId="61b17f395cf3b1cc" providerId="LiveId" clId="{CF57D155-AF4C-44A7-911F-CE63EC8D1216}" dt="2022-05-22T18:44:39.412" v="1363" actId="26606"/>
          <ac:spMkLst>
            <pc:docMk/>
            <pc:sldMk cId="1966673061" sldId="285"/>
            <ac:spMk id="14" creationId="{506C536E-6ECA-4211-AF8C-A2671C484DA7}"/>
          </ac:spMkLst>
        </pc:spChg>
        <pc:spChg chg="add">
          <ac:chgData name="k hansen" userId="61b17f395cf3b1cc" providerId="LiveId" clId="{CF57D155-AF4C-44A7-911F-CE63EC8D1216}" dt="2022-05-22T18:44:39.412" v="1363" actId="26606"/>
          <ac:spMkLst>
            <pc:docMk/>
            <pc:sldMk cId="1966673061" sldId="285"/>
            <ac:spMk id="16" creationId="{AEAA70EA-2201-4F5D-AF08-58CFF851CCCD}"/>
          </ac:spMkLst>
        </pc:spChg>
        <pc:spChg chg="add mod">
          <ac:chgData name="k hansen" userId="61b17f395cf3b1cc" providerId="LiveId" clId="{CF57D155-AF4C-44A7-911F-CE63EC8D1216}" dt="2022-05-22T19:01:31.318" v="1597" actId="20577"/>
          <ac:spMkLst>
            <pc:docMk/>
            <pc:sldMk cId="1966673061" sldId="285"/>
            <ac:spMk id="18" creationId="{419C9D5D-6141-722F-ED1F-E5656B33C8E5}"/>
          </ac:spMkLst>
        </pc:spChg>
        <pc:picChg chg="add del mod">
          <ac:chgData name="k hansen" userId="61b17f395cf3b1cc" providerId="LiveId" clId="{CF57D155-AF4C-44A7-911F-CE63EC8D1216}" dt="2022-05-22T18:52:23.884" v="1472" actId="478"/>
          <ac:picMkLst>
            <pc:docMk/>
            <pc:sldMk cId="1966673061" sldId="285"/>
            <ac:picMk id="3" creationId="{072149AB-8B8F-87B3-4E7C-72EFA354781F}"/>
          </ac:picMkLst>
        </pc:picChg>
        <pc:picChg chg="add del mod">
          <ac:chgData name="k hansen" userId="61b17f395cf3b1cc" providerId="LiveId" clId="{CF57D155-AF4C-44A7-911F-CE63EC8D1216}" dt="2022-05-22T18:52:20.374" v="1470" actId="478"/>
          <ac:picMkLst>
            <pc:docMk/>
            <pc:sldMk cId="1966673061" sldId="285"/>
            <ac:picMk id="13" creationId="{01ACF5B1-A95F-3A11-70EE-109B6B059591}"/>
          </ac:picMkLst>
        </pc:picChg>
        <pc:picChg chg="add del mod">
          <ac:chgData name="k hansen" userId="61b17f395cf3b1cc" providerId="LiveId" clId="{CF57D155-AF4C-44A7-911F-CE63EC8D1216}" dt="2022-05-22T18:52:22.054" v="1471" actId="478"/>
          <ac:picMkLst>
            <pc:docMk/>
            <pc:sldMk cId="1966673061" sldId="285"/>
            <ac:picMk id="17" creationId="{834463B8-4EE4-B9EF-3A82-3F1F606D7990}"/>
          </ac:picMkLst>
        </pc:picChg>
      </pc:sldChg>
      <pc:sldChg chg="delSp modSp add del mod setBg delDesignElem">
        <pc:chgData name="k hansen" userId="61b17f395cf3b1cc" providerId="LiveId" clId="{CF57D155-AF4C-44A7-911F-CE63EC8D1216}" dt="2022-05-22T19:01:48.347" v="1598" actId="47"/>
        <pc:sldMkLst>
          <pc:docMk/>
          <pc:sldMk cId="1509402488" sldId="286"/>
        </pc:sldMkLst>
        <pc:spChg chg="mod">
          <ac:chgData name="k hansen" userId="61b17f395cf3b1cc" providerId="LiveId" clId="{CF57D155-AF4C-44A7-911F-CE63EC8D1216}" dt="2022-05-22T18:54:12.290" v="1491" actId="1076"/>
          <ac:spMkLst>
            <pc:docMk/>
            <pc:sldMk cId="1509402488" sldId="286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8:55:46.801" v="1501" actId="1076"/>
          <ac:spMkLst>
            <pc:docMk/>
            <pc:sldMk cId="1509402488" sldId="286"/>
            <ac:spMk id="5" creationId="{474417A2-3B28-D326-7F19-879B3E4738DE}"/>
          </ac:spMkLst>
        </pc:spChg>
        <pc:spChg chg="del">
          <ac:chgData name="k hansen" userId="61b17f395cf3b1cc" providerId="LiveId" clId="{CF57D155-AF4C-44A7-911F-CE63EC8D1216}" dt="2022-05-22T18:52:16.697" v="1469"/>
          <ac:spMkLst>
            <pc:docMk/>
            <pc:sldMk cId="1509402488" sldId="286"/>
            <ac:spMk id="10" creationId="{884769FE-1656-422F-86E1-8C1B16C27BE1}"/>
          </ac:spMkLst>
        </pc:spChg>
        <pc:spChg chg="del">
          <ac:chgData name="k hansen" userId="61b17f395cf3b1cc" providerId="LiveId" clId="{CF57D155-AF4C-44A7-911F-CE63EC8D1216}" dt="2022-05-22T18:52:16.697" v="1469"/>
          <ac:spMkLst>
            <pc:docMk/>
            <pc:sldMk cId="1509402488" sldId="286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8:52:16.697" v="1469"/>
          <ac:spMkLst>
            <pc:docMk/>
            <pc:sldMk cId="1509402488" sldId="286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8:52:16.697" v="1469"/>
          <ac:spMkLst>
            <pc:docMk/>
            <pc:sldMk cId="1509402488" sldId="286"/>
            <ac:spMk id="16" creationId="{AEAA70EA-2201-4F5D-AF08-58CFF851CCCD}"/>
          </ac:spMkLst>
        </pc:spChg>
        <pc:picChg chg="del mod">
          <ac:chgData name="k hansen" userId="61b17f395cf3b1cc" providerId="LiveId" clId="{CF57D155-AF4C-44A7-911F-CE63EC8D1216}" dt="2022-05-22T18:56:36.290" v="1506" actId="21"/>
          <ac:picMkLst>
            <pc:docMk/>
            <pc:sldMk cId="1509402488" sldId="286"/>
            <ac:picMk id="3" creationId="{072149AB-8B8F-87B3-4E7C-72EFA354781F}"/>
          </ac:picMkLst>
        </pc:picChg>
        <pc:picChg chg="del mod">
          <ac:chgData name="k hansen" userId="61b17f395cf3b1cc" providerId="LiveId" clId="{CF57D155-AF4C-44A7-911F-CE63EC8D1216}" dt="2022-05-22T18:56:36.290" v="1506" actId="21"/>
          <ac:picMkLst>
            <pc:docMk/>
            <pc:sldMk cId="1509402488" sldId="286"/>
            <ac:picMk id="13" creationId="{01ACF5B1-A95F-3A11-70EE-109B6B059591}"/>
          </ac:picMkLst>
        </pc:picChg>
        <pc:picChg chg="del mod">
          <ac:chgData name="k hansen" userId="61b17f395cf3b1cc" providerId="LiveId" clId="{CF57D155-AF4C-44A7-911F-CE63EC8D1216}" dt="2022-05-22T18:56:36.290" v="1506" actId="21"/>
          <ac:picMkLst>
            <pc:docMk/>
            <pc:sldMk cId="1509402488" sldId="286"/>
            <ac:picMk id="17" creationId="{834463B8-4EE4-B9EF-3A82-3F1F606D7990}"/>
          </ac:picMkLst>
        </pc:picChg>
      </pc:sldChg>
      <pc:sldChg chg="addSp delSp modSp add mod setBg delDesignElem">
        <pc:chgData name="k hansen" userId="61b17f395cf3b1cc" providerId="LiveId" clId="{CF57D155-AF4C-44A7-911F-CE63EC8D1216}" dt="2022-05-24T19:04:28.962" v="2526" actId="1037"/>
        <pc:sldMkLst>
          <pc:docMk/>
          <pc:sldMk cId="1099484419" sldId="287"/>
        </pc:sldMkLst>
        <pc:spChg chg="add del mod">
          <ac:chgData name="k hansen" userId="61b17f395cf3b1cc" providerId="LiveId" clId="{CF57D155-AF4C-44A7-911F-CE63EC8D1216}" dt="2022-05-22T19:00:46.036" v="1523" actId="21"/>
          <ac:spMkLst>
            <pc:docMk/>
            <pc:sldMk cId="1099484419" sldId="287"/>
            <ac:spMk id="3" creationId="{DB31D0ED-99C5-9DC0-4A53-4AC3A022646F}"/>
          </ac:spMkLst>
        </pc:spChg>
        <pc:spChg chg="del mod">
          <ac:chgData name="k hansen" userId="61b17f395cf3b1cc" providerId="LiveId" clId="{CF57D155-AF4C-44A7-911F-CE63EC8D1216}" dt="2022-05-22T18:56:29.947" v="1505" actId="478"/>
          <ac:spMkLst>
            <pc:docMk/>
            <pc:sldMk cId="1099484419" sldId="287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9:24:38.990" v="1964" actId="404"/>
          <ac:spMkLst>
            <pc:docMk/>
            <pc:sldMk cId="1099484419" sldId="287"/>
            <ac:spMk id="5" creationId="{474417A2-3B28-D326-7F19-879B3E4738DE}"/>
          </ac:spMkLst>
        </pc:spChg>
        <pc:spChg chg="add">
          <ac:chgData name="k hansen" userId="61b17f395cf3b1cc" providerId="LiveId" clId="{CF57D155-AF4C-44A7-911F-CE63EC8D1216}" dt="2022-05-22T18:56:22.877" v="1504" actId="26606"/>
          <ac:spMkLst>
            <pc:docMk/>
            <pc:sldMk cId="1099484419" sldId="287"/>
            <ac:spMk id="7" creationId="{884769FE-1656-422F-86E1-8C1B16C27BE1}"/>
          </ac:spMkLst>
        </pc:spChg>
        <pc:spChg chg="add">
          <ac:chgData name="k hansen" userId="61b17f395cf3b1cc" providerId="LiveId" clId="{CF57D155-AF4C-44A7-911F-CE63EC8D1216}" dt="2022-05-22T18:56:22.877" v="1504" actId="26606"/>
          <ac:spMkLst>
            <pc:docMk/>
            <pc:sldMk cId="1099484419" sldId="287"/>
            <ac:spMk id="8" creationId="{CB249F6D-244F-494A-98B9-5CC7413C4FB9}"/>
          </ac:spMkLst>
        </pc:spChg>
        <pc:spChg chg="add">
          <ac:chgData name="k hansen" userId="61b17f395cf3b1cc" providerId="LiveId" clId="{CF57D155-AF4C-44A7-911F-CE63EC8D1216}" dt="2022-05-22T18:56:22.877" v="1504" actId="26606"/>
          <ac:spMkLst>
            <pc:docMk/>
            <pc:sldMk cId="1099484419" sldId="287"/>
            <ac:spMk id="9" creationId="{506C536E-6ECA-4211-AF8C-A2671C484DA7}"/>
          </ac:spMkLst>
        </pc:spChg>
        <pc:spChg chg="del">
          <ac:chgData name="k hansen" userId="61b17f395cf3b1cc" providerId="LiveId" clId="{CF57D155-AF4C-44A7-911F-CE63EC8D1216}" dt="2022-05-22T18:56:17.511" v="1503"/>
          <ac:spMkLst>
            <pc:docMk/>
            <pc:sldMk cId="1099484419" sldId="287"/>
            <ac:spMk id="10" creationId="{884769FE-1656-422F-86E1-8C1B16C27BE1}"/>
          </ac:spMkLst>
        </pc:spChg>
        <pc:spChg chg="add">
          <ac:chgData name="k hansen" userId="61b17f395cf3b1cc" providerId="LiveId" clId="{CF57D155-AF4C-44A7-911F-CE63EC8D1216}" dt="2022-05-22T18:56:22.877" v="1504" actId="26606"/>
          <ac:spMkLst>
            <pc:docMk/>
            <pc:sldMk cId="1099484419" sldId="287"/>
            <ac:spMk id="11" creationId="{AEAA70EA-2201-4F5D-AF08-58CFF851CCCD}"/>
          </ac:spMkLst>
        </pc:spChg>
        <pc:spChg chg="del">
          <ac:chgData name="k hansen" userId="61b17f395cf3b1cc" providerId="LiveId" clId="{CF57D155-AF4C-44A7-911F-CE63EC8D1216}" dt="2022-05-22T18:56:17.511" v="1503"/>
          <ac:spMkLst>
            <pc:docMk/>
            <pc:sldMk cId="1099484419" sldId="287"/>
            <ac:spMk id="12" creationId="{CB249F6D-244F-494A-98B9-5CC7413C4FB9}"/>
          </ac:spMkLst>
        </pc:spChg>
        <pc:spChg chg="del">
          <ac:chgData name="k hansen" userId="61b17f395cf3b1cc" providerId="LiveId" clId="{CF57D155-AF4C-44A7-911F-CE63EC8D1216}" dt="2022-05-22T18:56:17.511" v="1503"/>
          <ac:spMkLst>
            <pc:docMk/>
            <pc:sldMk cId="1099484419" sldId="287"/>
            <ac:spMk id="14" creationId="{506C536E-6ECA-4211-AF8C-A2671C484DA7}"/>
          </ac:spMkLst>
        </pc:spChg>
        <pc:spChg chg="del">
          <ac:chgData name="k hansen" userId="61b17f395cf3b1cc" providerId="LiveId" clId="{CF57D155-AF4C-44A7-911F-CE63EC8D1216}" dt="2022-05-22T18:56:17.511" v="1503"/>
          <ac:spMkLst>
            <pc:docMk/>
            <pc:sldMk cId="1099484419" sldId="287"/>
            <ac:spMk id="16" creationId="{AEAA70EA-2201-4F5D-AF08-58CFF851CCCD}"/>
          </ac:spMkLst>
        </pc:spChg>
        <pc:picChg chg="add mod">
          <ac:chgData name="k hansen" userId="61b17f395cf3b1cc" providerId="LiveId" clId="{CF57D155-AF4C-44A7-911F-CE63EC8D1216}" dt="2022-05-24T19:04:28.962" v="2526" actId="1037"/>
          <ac:picMkLst>
            <pc:docMk/>
            <pc:sldMk cId="1099484419" sldId="287"/>
            <ac:picMk id="2" creationId="{CB19C566-597D-9255-23B6-44765649E0E9}"/>
          </ac:picMkLst>
        </pc:picChg>
      </pc:sldChg>
      <pc:sldChg chg="addSp delSp modSp add mod setBg delDesignElem">
        <pc:chgData name="k hansen" userId="61b17f395cf3b1cc" providerId="LiveId" clId="{CF57D155-AF4C-44A7-911F-CE63EC8D1216}" dt="2022-05-22T19:26:21.570" v="1986" actId="114"/>
        <pc:sldMkLst>
          <pc:docMk/>
          <pc:sldMk cId="142285508" sldId="288"/>
        </pc:sldMkLst>
        <pc:spChg chg="mod ord">
          <ac:chgData name="k hansen" userId="61b17f395cf3b1cc" providerId="LiveId" clId="{CF57D155-AF4C-44A7-911F-CE63EC8D1216}" dt="2022-05-22T19:26:21.570" v="1986" actId="114"/>
          <ac:spMkLst>
            <pc:docMk/>
            <pc:sldMk cId="142285508" sldId="288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9:22:24.617" v="1864" actId="2711"/>
          <ac:spMkLst>
            <pc:docMk/>
            <pc:sldMk cId="142285508" sldId="288"/>
            <ac:spMk id="5" creationId="{474417A2-3B28-D326-7F19-879B3E4738DE}"/>
          </ac:spMkLst>
        </pc:spChg>
        <pc:spChg chg="add del">
          <ac:chgData name="k hansen" userId="61b17f395cf3b1cc" providerId="LiveId" clId="{CF57D155-AF4C-44A7-911F-CE63EC8D1216}" dt="2022-05-22T19:22:02.178" v="1863" actId="26606"/>
          <ac:spMkLst>
            <pc:docMk/>
            <pc:sldMk cId="142285508" sldId="288"/>
            <ac:spMk id="13" creationId="{533BF18B-C8A1-400D-BBBD-6103EC90FE1A}"/>
          </ac:spMkLst>
        </pc:spChg>
        <pc:spChg chg="add del">
          <ac:chgData name="k hansen" userId="61b17f395cf3b1cc" providerId="LiveId" clId="{CF57D155-AF4C-44A7-911F-CE63EC8D1216}" dt="2022-05-22T19:22:02.178" v="1863" actId="26606"/>
          <ac:spMkLst>
            <pc:docMk/>
            <pc:sldMk cId="142285508" sldId="288"/>
            <ac:spMk id="15" creationId="{99413ED5-9ED4-4772-BCE4-2BCAE6B12E35}"/>
          </ac:spMkLst>
        </pc:spChg>
        <pc:spChg chg="add del">
          <ac:chgData name="k hansen" userId="61b17f395cf3b1cc" providerId="LiveId" clId="{CF57D155-AF4C-44A7-911F-CE63EC8D1216}" dt="2022-05-22T19:22:02.178" v="1863" actId="26606"/>
          <ac:spMkLst>
            <pc:docMk/>
            <pc:sldMk cId="142285508" sldId="288"/>
            <ac:spMk id="17" creationId="{04357C93-F0CB-4A1C-8F77-4E9063789819}"/>
          </ac:spMkLst>
        </pc:spChg>
        <pc:spChg chg="add del">
          <ac:chgData name="k hansen" userId="61b17f395cf3b1cc" providerId="LiveId" clId="{CF57D155-AF4C-44A7-911F-CE63EC8D1216}" dt="2022-05-22T19:22:02.178" v="1863" actId="26606"/>
          <ac:spMkLst>
            <pc:docMk/>
            <pc:sldMk cId="142285508" sldId="288"/>
            <ac:spMk id="19" creationId="{90F533E9-6690-41A8-A372-4C6C622D028D}"/>
          </ac:spMkLst>
        </pc:spChg>
        <pc:spChg chg="add">
          <ac:chgData name="k hansen" userId="61b17f395cf3b1cc" providerId="LiveId" clId="{CF57D155-AF4C-44A7-911F-CE63EC8D1216}" dt="2022-05-22T19:22:02.178" v="1863" actId="26606"/>
          <ac:spMkLst>
            <pc:docMk/>
            <pc:sldMk cId="142285508" sldId="288"/>
            <ac:spMk id="24" creationId="{09C509D2-0C1A-47B8-89C1-D3AB17D45256}"/>
          </ac:spMkLst>
        </pc:spChg>
        <pc:spChg chg="del">
          <ac:chgData name="k hansen" userId="61b17f395cf3b1cc" providerId="LiveId" clId="{CF57D155-AF4C-44A7-911F-CE63EC8D1216}" dt="2022-05-22T19:14:13.316" v="1814"/>
          <ac:spMkLst>
            <pc:docMk/>
            <pc:sldMk cId="142285508" sldId="288"/>
            <ac:spMk id="28" creationId="{884769FE-1656-422F-86E1-8C1B16C27BE1}"/>
          </ac:spMkLst>
        </pc:spChg>
        <pc:spChg chg="del">
          <ac:chgData name="k hansen" userId="61b17f395cf3b1cc" providerId="LiveId" clId="{CF57D155-AF4C-44A7-911F-CE63EC8D1216}" dt="2022-05-22T19:14:13.316" v="1814"/>
          <ac:spMkLst>
            <pc:docMk/>
            <pc:sldMk cId="142285508" sldId="288"/>
            <ac:spMk id="29" creationId="{CB249F6D-244F-494A-98B9-5CC7413C4FB9}"/>
          </ac:spMkLst>
        </pc:spChg>
        <pc:spChg chg="del">
          <ac:chgData name="k hansen" userId="61b17f395cf3b1cc" providerId="LiveId" clId="{CF57D155-AF4C-44A7-911F-CE63EC8D1216}" dt="2022-05-22T19:14:13.316" v="1814"/>
          <ac:spMkLst>
            <pc:docMk/>
            <pc:sldMk cId="142285508" sldId="288"/>
            <ac:spMk id="30" creationId="{506C536E-6ECA-4211-AF8C-A2671C484DA7}"/>
          </ac:spMkLst>
        </pc:spChg>
        <pc:spChg chg="del">
          <ac:chgData name="k hansen" userId="61b17f395cf3b1cc" providerId="LiveId" clId="{CF57D155-AF4C-44A7-911F-CE63EC8D1216}" dt="2022-05-22T19:14:13.316" v="1814"/>
          <ac:spMkLst>
            <pc:docMk/>
            <pc:sldMk cId="142285508" sldId="288"/>
            <ac:spMk id="31" creationId="{AEAA70EA-2201-4F5D-AF08-58CFF851CCCD}"/>
          </ac:spMkLst>
        </pc:spChg>
        <pc:picChg chg="mod ord">
          <ac:chgData name="k hansen" userId="61b17f395cf3b1cc" providerId="LiveId" clId="{CF57D155-AF4C-44A7-911F-CE63EC8D1216}" dt="2022-05-22T19:22:02.178" v="1863" actId="26606"/>
          <ac:picMkLst>
            <pc:docMk/>
            <pc:sldMk cId="142285508" sldId="288"/>
            <ac:picMk id="3" creationId="{A7FB1325-7DE8-0310-9CCD-99EB9722C9B6}"/>
          </ac:picMkLst>
        </pc:picChg>
        <pc:picChg chg="add mod ord">
          <ac:chgData name="k hansen" userId="61b17f395cf3b1cc" providerId="LiveId" clId="{CF57D155-AF4C-44A7-911F-CE63EC8D1216}" dt="2022-05-22T19:22:02.178" v="1863" actId="26606"/>
          <ac:picMkLst>
            <pc:docMk/>
            <pc:sldMk cId="142285508" sldId="288"/>
            <ac:picMk id="6" creationId="{9929FC3B-F323-9508-FADE-55FE84C9C988}"/>
          </ac:picMkLst>
        </pc:picChg>
        <pc:picChg chg="add mod">
          <ac:chgData name="k hansen" userId="61b17f395cf3b1cc" providerId="LiveId" clId="{CF57D155-AF4C-44A7-911F-CE63EC8D1216}" dt="2022-05-22T19:22:02.178" v="1863" actId="26606"/>
          <ac:picMkLst>
            <pc:docMk/>
            <pc:sldMk cId="142285508" sldId="288"/>
            <ac:picMk id="8" creationId="{57DC8A6A-81EF-E384-0553-C7F02F9DAEA7}"/>
          </ac:picMkLst>
        </pc:picChg>
      </pc:sldChg>
      <pc:sldChg chg="addSp delSp modSp add mod setBg delDesignElem">
        <pc:chgData name="k hansen" userId="61b17f395cf3b1cc" providerId="LiveId" clId="{CF57D155-AF4C-44A7-911F-CE63EC8D1216}" dt="2022-05-24T19:02:19.610" v="2492" actId="14100"/>
        <pc:sldMkLst>
          <pc:docMk/>
          <pc:sldMk cId="1390620157" sldId="289"/>
        </pc:sldMkLst>
        <pc:spChg chg="mod">
          <ac:chgData name="k hansen" userId="61b17f395cf3b1cc" providerId="LiveId" clId="{CF57D155-AF4C-44A7-911F-CE63EC8D1216}" dt="2022-05-24T19:02:19.610" v="2492" actId="14100"/>
          <ac:spMkLst>
            <pc:docMk/>
            <pc:sldMk cId="1390620157" sldId="289"/>
            <ac:spMk id="4" creationId="{2B89063C-9104-970B-125A-386743858926}"/>
          </ac:spMkLst>
        </pc:spChg>
        <pc:spChg chg="mod">
          <ac:chgData name="k hansen" userId="61b17f395cf3b1cc" providerId="LiveId" clId="{CF57D155-AF4C-44A7-911F-CE63EC8D1216}" dt="2022-05-22T19:27:56.570" v="2017" actId="404"/>
          <ac:spMkLst>
            <pc:docMk/>
            <pc:sldMk cId="1390620157" sldId="289"/>
            <ac:spMk id="5" creationId="{474417A2-3B28-D326-7F19-879B3E4738DE}"/>
          </ac:spMkLst>
        </pc:spChg>
        <pc:spChg chg="add">
          <ac:chgData name="k hansen" userId="61b17f395cf3b1cc" providerId="LiveId" clId="{CF57D155-AF4C-44A7-911F-CE63EC8D1216}" dt="2022-05-22T19:27:22.197" v="2003" actId="26606"/>
          <ac:spMkLst>
            <pc:docMk/>
            <pc:sldMk cId="1390620157" sldId="289"/>
            <ac:spMk id="10" creationId="{884769FE-1656-422F-86E1-8C1B16C27BE1}"/>
          </ac:spMkLst>
        </pc:spChg>
        <pc:spChg chg="add">
          <ac:chgData name="k hansen" userId="61b17f395cf3b1cc" providerId="LiveId" clId="{CF57D155-AF4C-44A7-911F-CE63EC8D1216}" dt="2022-05-22T19:27:22.197" v="2003" actId="26606"/>
          <ac:spMkLst>
            <pc:docMk/>
            <pc:sldMk cId="1390620157" sldId="289"/>
            <ac:spMk id="12" creationId="{CB249F6D-244F-494A-98B9-5CC7413C4FB9}"/>
          </ac:spMkLst>
        </pc:spChg>
        <pc:spChg chg="add">
          <ac:chgData name="k hansen" userId="61b17f395cf3b1cc" providerId="LiveId" clId="{CF57D155-AF4C-44A7-911F-CE63EC8D1216}" dt="2022-05-22T19:27:22.197" v="2003" actId="26606"/>
          <ac:spMkLst>
            <pc:docMk/>
            <pc:sldMk cId="1390620157" sldId="289"/>
            <ac:spMk id="14" creationId="{506C536E-6ECA-4211-AF8C-A2671C484DA7}"/>
          </ac:spMkLst>
        </pc:spChg>
        <pc:spChg chg="add">
          <ac:chgData name="k hansen" userId="61b17f395cf3b1cc" providerId="LiveId" clId="{CF57D155-AF4C-44A7-911F-CE63EC8D1216}" dt="2022-05-22T19:27:22.197" v="2003" actId="26606"/>
          <ac:spMkLst>
            <pc:docMk/>
            <pc:sldMk cId="1390620157" sldId="289"/>
            <ac:spMk id="16" creationId="{AEAA70EA-2201-4F5D-AF08-58CFF851CCCD}"/>
          </ac:spMkLst>
        </pc:spChg>
        <pc:spChg chg="del">
          <ac:chgData name="k hansen" userId="61b17f395cf3b1cc" providerId="LiveId" clId="{CF57D155-AF4C-44A7-911F-CE63EC8D1216}" dt="2022-05-22T19:27:00.005" v="1988"/>
          <ac:spMkLst>
            <pc:docMk/>
            <pc:sldMk cId="1390620157" sldId="289"/>
            <ac:spMk id="21" creationId="{884769FE-1656-422F-86E1-8C1B16C27BE1}"/>
          </ac:spMkLst>
        </pc:spChg>
        <pc:spChg chg="del">
          <ac:chgData name="k hansen" userId="61b17f395cf3b1cc" providerId="LiveId" clId="{CF57D155-AF4C-44A7-911F-CE63EC8D1216}" dt="2022-05-22T19:27:00.005" v="1988"/>
          <ac:spMkLst>
            <pc:docMk/>
            <pc:sldMk cId="1390620157" sldId="289"/>
            <ac:spMk id="22" creationId="{CB249F6D-244F-494A-98B9-5CC7413C4FB9}"/>
          </ac:spMkLst>
        </pc:spChg>
        <pc:spChg chg="del">
          <ac:chgData name="k hansen" userId="61b17f395cf3b1cc" providerId="LiveId" clId="{CF57D155-AF4C-44A7-911F-CE63EC8D1216}" dt="2022-05-22T19:27:00.005" v="1988"/>
          <ac:spMkLst>
            <pc:docMk/>
            <pc:sldMk cId="1390620157" sldId="289"/>
            <ac:spMk id="23" creationId="{506C536E-6ECA-4211-AF8C-A2671C484DA7}"/>
          </ac:spMkLst>
        </pc:spChg>
        <pc:spChg chg="del">
          <ac:chgData name="k hansen" userId="61b17f395cf3b1cc" providerId="LiveId" clId="{CF57D155-AF4C-44A7-911F-CE63EC8D1216}" dt="2022-05-22T19:27:00.005" v="1988"/>
          <ac:spMkLst>
            <pc:docMk/>
            <pc:sldMk cId="1390620157" sldId="289"/>
            <ac:spMk id="24" creationId="{AEAA70EA-2201-4F5D-AF08-58CFF851CCCD}"/>
          </ac:spMkLst>
        </pc:spChg>
      </pc:sldChg>
      <pc:sldChg chg="addSp delSp modSp new mod">
        <pc:chgData name="k hansen" userId="61b17f395cf3b1cc" providerId="LiveId" clId="{CF57D155-AF4C-44A7-911F-CE63EC8D1216}" dt="2022-05-22T19:38:52.328" v="2294" actId="1440"/>
        <pc:sldMkLst>
          <pc:docMk/>
          <pc:sldMk cId="1197610896" sldId="290"/>
        </pc:sldMkLst>
        <pc:spChg chg="del">
          <ac:chgData name="k hansen" userId="61b17f395cf3b1cc" providerId="LiveId" clId="{CF57D155-AF4C-44A7-911F-CE63EC8D1216}" dt="2022-05-22T19:33:08.956" v="2232" actId="478"/>
          <ac:spMkLst>
            <pc:docMk/>
            <pc:sldMk cId="1197610896" sldId="290"/>
            <ac:spMk id="2" creationId="{D3A766D1-386F-4EE0-6BC5-AAD8F046F075}"/>
          </ac:spMkLst>
        </pc:spChg>
        <pc:picChg chg="add del mod modCrop">
          <ac:chgData name="k hansen" userId="61b17f395cf3b1cc" providerId="LiveId" clId="{CF57D155-AF4C-44A7-911F-CE63EC8D1216}" dt="2022-05-22T19:34:52.655" v="2246" actId="21"/>
          <ac:picMkLst>
            <pc:docMk/>
            <pc:sldMk cId="1197610896" sldId="290"/>
            <ac:picMk id="4" creationId="{39C56B2F-09A5-53BC-6DA2-A6DFD32CCDBF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6" creationId="{6CB48E40-0AF3-15EC-3413-E92A28EE4BDB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8" creationId="{603B2C03-9807-B135-AC05-F44F2B7AB4BD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10" creationId="{AF3D9199-EB66-F9B6-E19B-038CFF9999DC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12" creationId="{3598E660-19AF-8CA0-1DDF-C3D31842AF8D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14" creationId="{BB6AA77E-9443-BB3E-B327-84E30EB6BC0B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16" creationId="{8A927524-C048-E073-6D7C-172FF7663970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18" creationId="{45FF6553-1A1E-7B41-CC95-68DA705D2424}"/>
          </ac:picMkLst>
        </pc:picChg>
        <pc:picChg chg="add mod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20" creationId="{7D7CDFCC-0269-94BB-9825-419865D43257}"/>
          </ac:picMkLst>
        </pc:picChg>
        <pc:picChg chg="add mod modCrop">
          <ac:chgData name="k hansen" userId="61b17f395cf3b1cc" providerId="LiveId" clId="{CF57D155-AF4C-44A7-911F-CE63EC8D1216}" dt="2022-05-22T19:38:52.328" v="2294" actId="1440"/>
          <ac:picMkLst>
            <pc:docMk/>
            <pc:sldMk cId="1197610896" sldId="290"/>
            <ac:picMk id="22" creationId="{D0B2A588-8A9B-72AF-2E49-6170B27CBFCB}"/>
          </ac:picMkLst>
        </pc:picChg>
      </pc:sldChg>
      <pc:sldChg chg="addSp delSp modSp new mod">
        <pc:chgData name="k hansen" userId="61b17f395cf3b1cc" providerId="LiveId" clId="{CF57D155-AF4C-44A7-911F-CE63EC8D1216}" dt="2022-05-23T06:49:11.771" v="2306" actId="14100"/>
        <pc:sldMkLst>
          <pc:docMk/>
          <pc:sldMk cId="2605213011" sldId="291"/>
        </pc:sldMkLst>
        <pc:spChg chg="del">
          <ac:chgData name="k hansen" userId="61b17f395cf3b1cc" providerId="LiveId" clId="{CF57D155-AF4C-44A7-911F-CE63EC8D1216}" dt="2022-05-23T06:48:08.144" v="2300" actId="478"/>
          <ac:spMkLst>
            <pc:docMk/>
            <pc:sldMk cId="2605213011" sldId="291"/>
            <ac:spMk id="2" creationId="{8403341E-01D9-E17C-B70F-26D978D3D9D6}"/>
          </ac:spMkLst>
        </pc:spChg>
        <pc:picChg chg="add mod">
          <ac:chgData name="k hansen" userId="61b17f395cf3b1cc" providerId="LiveId" clId="{CF57D155-AF4C-44A7-911F-CE63EC8D1216}" dt="2022-05-23T06:49:11.771" v="2306" actId="14100"/>
          <ac:picMkLst>
            <pc:docMk/>
            <pc:sldMk cId="2605213011" sldId="291"/>
            <ac:picMk id="4" creationId="{7F6552FD-5915-7733-87E7-7F8E07EDBF73}"/>
          </ac:picMkLst>
        </pc:picChg>
      </pc:sldChg>
      <pc:sldChg chg="addSp delSp modSp new mod">
        <pc:chgData name="k hansen" userId="61b17f395cf3b1cc" providerId="LiveId" clId="{CF57D155-AF4C-44A7-911F-CE63EC8D1216}" dt="2022-05-24T18:51:04.881" v="2367" actId="14100"/>
        <pc:sldMkLst>
          <pc:docMk/>
          <pc:sldMk cId="3960234713" sldId="292"/>
        </pc:sldMkLst>
        <pc:spChg chg="del">
          <ac:chgData name="k hansen" userId="61b17f395cf3b1cc" providerId="LiveId" clId="{CF57D155-AF4C-44A7-911F-CE63EC8D1216}" dt="2022-05-24T18:46:36.803" v="2308" actId="478"/>
          <ac:spMkLst>
            <pc:docMk/>
            <pc:sldMk cId="3960234713" sldId="292"/>
            <ac:spMk id="2" creationId="{EB37F10B-D61C-5A79-2BC1-A9ACCC10FEEB}"/>
          </ac:spMkLst>
        </pc:spChg>
        <pc:spChg chg="add mod">
          <ac:chgData name="k hansen" userId="61b17f395cf3b1cc" providerId="LiveId" clId="{CF57D155-AF4C-44A7-911F-CE63EC8D1216}" dt="2022-05-24T18:50:46.415" v="2362" actId="164"/>
          <ac:spMkLst>
            <pc:docMk/>
            <pc:sldMk cId="3960234713" sldId="292"/>
            <ac:spMk id="9" creationId="{A8BD56F8-0639-7F15-351B-4F8FF4987F39}"/>
          </ac:spMkLst>
        </pc:spChg>
        <pc:spChg chg="add mod">
          <ac:chgData name="k hansen" userId="61b17f395cf3b1cc" providerId="LiveId" clId="{CF57D155-AF4C-44A7-911F-CE63EC8D1216}" dt="2022-05-24T18:50:31.882" v="2361" actId="164"/>
          <ac:spMkLst>
            <pc:docMk/>
            <pc:sldMk cId="3960234713" sldId="292"/>
            <ac:spMk id="10" creationId="{607C2BCC-F764-50AD-ADE9-ECF0CE6D4A96}"/>
          </ac:spMkLst>
        </pc:spChg>
        <pc:grpChg chg="add mod">
          <ac:chgData name="k hansen" userId="61b17f395cf3b1cc" providerId="LiveId" clId="{CF57D155-AF4C-44A7-911F-CE63EC8D1216}" dt="2022-05-24T18:50:31.882" v="2361" actId="164"/>
          <ac:grpSpMkLst>
            <pc:docMk/>
            <pc:sldMk cId="3960234713" sldId="292"/>
            <ac:grpSpMk id="11" creationId="{DFB72FB0-9187-B245-E891-2BBE517DBD35}"/>
          </ac:grpSpMkLst>
        </pc:grpChg>
        <pc:grpChg chg="add mod">
          <ac:chgData name="k hansen" userId="61b17f395cf3b1cc" providerId="LiveId" clId="{CF57D155-AF4C-44A7-911F-CE63EC8D1216}" dt="2022-05-24T18:50:59.151" v="2365" actId="14100"/>
          <ac:grpSpMkLst>
            <pc:docMk/>
            <pc:sldMk cId="3960234713" sldId="292"/>
            <ac:grpSpMk id="12" creationId="{F4CD8836-006B-FEEB-AE55-00AB13F2D372}"/>
          </ac:grpSpMkLst>
        </pc:grpChg>
        <pc:picChg chg="add mod">
          <ac:chgData name="k hansen" userId="61b17f395cf3b1cc" providerId="LiveId" clId="{CF57D155-AF4C-44A7-911F-CE63EC8D1216}" dt="2022-05-24T18:50:31.882" v="2361" actId="164"/>
          <ac:picMkLst>
            <pc:docMk/>
            <pc:sldMk cId="3960234713" sldId="292"/>
            <ac:picMk id="4" creationId="{8BE8D3F9-D45A-ED25-BD7F-A29446283596}"/>
          </ac:picMkLst>
        </pc:picChg>
        <pc:picChg chg="add mod">
          <ac:chgData name="k hansen" userId="61b17f395cf3b1cc" providerId="LiveId" clId="{CF57D155-AF4C-44A7-911F-CE63EC8D1216}" dt="2022-05-24T18:50:46.415" v="2362" actId="164"/>
          <ac:picMkLst>
            <pc:docMk/>
            <pc:sldMk cId="3960234713" sldId="292"/>
            <ac:picMk id="6" creationId="{9C4B60EC-01E2-C091-5BEC-97692E357B46}"/>
          </ac:picMkLst>
        </pc:picChg>
        <pc:picChg chg="add mod">
          <ac:chgData name="k hansen" userId="61b17f395cf3b1cc" providerId="LiveId" clId="{CF57D155-AF4C-44A7-911F-CE63EC8D1216}" dt="2022-05-24T18:51:04.881" v="2367" actId="14100"/>
          <ac:picMkLst>
            <pc:docMk/>
            <pc:sldMk cId="3960234713" sldId="292"/>
            <ac:picMk id="8" creationId="{44E24E9C-C7D0-9588-6638-D242BA0237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94832-50A8-899A-6BFF-1EB450ABB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F5C07D4-1E1C-B4E8-7FB9-143DDADC2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995BA10-59C7-F341-AA1C-958EB94A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B48FED-EBEE-D95B-4B25-05CD9C3C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B5828B-71F9-7127-0B8B-20F1D31D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10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D8563-B2FE-37EF-97A3-80CDAEE4D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2841185-5A84-1C4F-932F-3DB6B6CC2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AAD129-D72E-1520-16AF-03515F67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C61232-E3F2-2ABB-B43A-476F0F19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6A7D06F-1408-8FF7-95B0-907B9076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25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4D2703E-0233-773C-2632-E1C9FE9AA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E6BE1B5-5CA2-597E-A8D1-A2D68806C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C5AFB61-8694-1C04-2885-618663C7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30E590-C8D4-2998-E807-376D2B81B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8075FC-058A-8933-CC4A-E61EB053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228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EF9CD-C53E-58AD-5966-A27D4855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2F8302-DCDB-AC12-BE09-5465AF329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3DEEEE-6670-450C-1E97-62C9D9B0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D2A850-9C66-581F-928F-5817DCD6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EA2A1A-EFDF-56A7-B016-45571393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132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3B440-926F-B017-9861-10DD2DDB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940AF9-12E5-2C69-67CC-DEE571F31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B6537C-AD59-C531-1E09-DB00AB954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DB2E11-7D29-7916-5E87-482F2FA9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5A9C3F-838B-BAB8-9535-CA326F5E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544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F4E83-6493-9A96-3A9D-D71083E2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556AB5-B34B-C1B9-D505-81F6C6CD8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D00601-A3E2-1471-EB59-03A01D7A4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3046E41-7E1E-1D37-4277-EC265FD8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47EC201-5929-D1C2-49ED-31E92439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C830787-183C-49DE-C071-1E4C888E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607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DBDA0-84A5-71D9-2F4A-72192B5D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6734F3-8CD7-DB0A-1356-7AD93D407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7E3E74-5FBA-CE07-D012-007F960BF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ABF5343-20E3-55EF-4476-FCBC9ACFF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07BC1EF-D1E6-DB30-62F5-6BD4EFAD5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509513C-6411-0FEB-9827-FF56775A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E528DC9-3C7F-3E18-E216-D65EC71E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C2DB7AE-2DBF-26E4-1AE2-D5377509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78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8EF61-F537-E156-BB27-C3995210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422A328-FA81-2FED-13DD-689AA70F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69CAFE1-87F6-3737-7646-DCB9DDC1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82D6A99-2EED-03B1-E5B4-DA3EC067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181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950B5F0-F4F5-CF91-F00E-1D4DE382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2F91643-1565-C788-555F-13B75040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9EB86D-EA9D-E040-BF34-B1C7F314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038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CA6BB-0819-1806-6FF8-289F97B1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BAB3CA-40D5-53AC-8765-1F3E0949D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751128B-537B-6797-B139-77238A744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E9CC7F-F90C-F024-549E-CFDAB404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20D3895-B8AD-C801-7021-0EBA8FC9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8DF27A-A46F-D172-D604-8B742BF4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055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A848E-AD80-A667-50B9-DCDE5DC9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E0CF5A9-167C-B71A-1656-527BC6350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D5EE43-DCF2-3C02-9A22-B8E015B2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47677D5-FC7B-C900-F0CE-273E6BBD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11CA2C0-B224-7E4F-E743-3E53F6BC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FB68D4-D6B8-6BA3-5148-06B124CF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444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C216BE3-1E22-A6C3-53DA-9970DFA4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8A75AA-F9C1-50AE-9C9C-C3B569842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F4227E-C269-1A07-D9B1-25A0F7731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80B62-F1CD-4C12-984D-47572FC8AB5B}" type="datetimeFigureOut">
              <a:rPr lang="da-DK" smtClean="0"/>
              <a:t>24-05-2022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8B3AFF2-101C-3B7F-3730-5635C6737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94FEAF-26BE-5E8F-6EAE-E56F8F399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BD3E-E3E2-474E-8591-6B2DEC53AA2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029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056058091791454/" TargetMode="External"/><Relationship Id="rId2" Type="http://schemas.openxmlformats.org/officeDocument/2006/relationships/hyperlink" Target="https://furrebynygrundejerforening.dk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458C1BCA-247F-4480-B78C-924FEBA5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DF54BC-CECA-C35D-9D3A-3D0AD854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993913"/>
            <a:ext cx="4013877" cy="40216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 err="1">
                <a:solidFill>
                  <a:schemeClr val="accent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Velkommen</a:t>
            </a:r>
            <a:r>
              <a:rPr lang="en-US" sz="3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til</a:t>
            </a:r>
            <a:r>
              <a:rPr lang="en-US" sz="3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6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26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6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Torsdag</a:t>
            </a:r>
            <a: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den 26. Maj 2022</a:t>
            </a:r>
            <a:br>
              <a:rPr lang="en-US" sz="26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600" kern="12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4" name="Freeform: Shape 8">
            <a:extLst>
              <a:ext uri="{FF2B5EF4-FFF2-40B4-BE49-F238E27FC236}">
                <a16:creationId xmlns:a16="http://schemas.microsoft.com/office/drawing/2014/main" id="{B8E37057-BDB6-4452-836A-27973D54F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11A3A707-72D6-4BAB-8187-F8204F4ED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C983411D-901F-4574-9926-33415AA9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kern="1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272616" y="1864759"/>
            <a:ext cx="5025544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28650" lvl="1">
              <a:lnSpc>
                <a:spcPct val="90000"/>
              </a:lnSpc>
              <a:spcAft>
                <a:spcPts val="2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Renovation &amp;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vendepladser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628650" lvl="1">
              <a:lnSpc>
                <a:spcPct val="90000"/>
              </a:lnSpc>
              <a:spcAft>
                <a:spcPts val="20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lvl="1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November/December 2022</a:t>
            </a:r>
            <a:b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lvl="1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Affaldscontainer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eller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Molokker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lvl="1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Naboskab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628650" lvl="1">
              <a:lnSpc>
                <a:spcPct val="90000"/>
              </a:lnSpc>
              <a:spcAft>
                <a:spcPts val="20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AA39ABB-F763-EF26-399F-6A53C257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30" y="-133552"/>
            <a:ext cx="11034215" cy="17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2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kern="1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397565" y="1440029"/>
            <a:ext cx="5429011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Generel vedligeholdelse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udfordringer og beslutninger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da-DK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Forberedelse til ny affaldsordning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klargøring af veje med vendepladser</a:t>
            </a:r>
          </a:p>
          <a:p>
            <a:pPr marL="628650" lvl="1">
              <a:lnSpc>
                <a:spcPct val="90000"/>
              </a:lnSpc>
              <a:spcAft>
                <a:spcPts val="20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50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, græs, udendørs, forskellig&#10;&#10;Automatisk genereret beskrivelse">
            <a:extLst>
              <a:ext uri="{FF2B5EF4-FFF2-40B4-BE49-F238E27FC236}">
                <a16:creationId xmlns:a16="http://schemas.microsoft.com/office/drawing/2014/main" id="{089E9B4E-3620-9427-3FB5-58E23580F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3621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F6552FD-5915-7733-87E7-7F8E07EDB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4145" y="-2590196"/>
            <a:ext cx="6864049" cy="120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13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EE973FF-4B38-F878-E70D-85AAC8CCA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" y="0"/>
            <a:ext cx="11644313" cy="6986588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E5041BE0-C8E9-394F-87E5-04BF667B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943" y="2149711"/>
            <a:ext cx="1800324" cy="18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Furreby</a:t>
            </a: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Ny </a:t>
            </a:r>
            <a:r>
              <a:rPr lang="en-US" sz="36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Grundejerforening</a:t>
            </a: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(FNG)</a:t>
            </a:r>
            <a:b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Generalforsamling</a:t>
            </a:r>
            <a:endParaRPr lang="en-US" sz="36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583747" y="1357208"/>
            <a:ext cx="5311577" cy="4157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342900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Afstemning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om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Kontingentforhøjelse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John Nygaard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ct val="90000"/>
              </a:lnSpc>
              <a:spcAft>
                <a:spcPts val="20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Med det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gennemgåede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in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mente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bør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vi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være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klar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til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afstemning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om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forhøjelse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kontingent</a:t>
            </a:r>
            <a:b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Bestyrelsen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foreslår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 x 360 kr. </a:t>
            </a:r>
            <a:r>
              <a:rPr lang="en-US" sz="22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årligt</a:t>
            </a:r>
            <a:endParaRPr lang="en-US" sz="2200" u="sng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Afstemning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sker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ved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håndsoprækning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14300">
              <a:lnSpc>
                <a:spcPct val="90000"/>
              </a:lnSpc>
              <a:spcAft>
                <a:spcPts val="200"/>
              </a:spcAf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062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463040" y="1431042"/>
            <a:ext cx="392782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a-DK"/>
            </a:defPPr>
            <a:lvl1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Batang" panose="02030600000101010101" pitchFamily="18" charset="-127"/>
                <a:ea typeface="Batang" panose="02030600000101010101" pitchFamily="18" charset="-127"/>
              </a:defRPr>
            </a:lvl1pPr>
          </a:lstStyle>
          <a:p>
            <a:pPr marL="114300" indent="0">
              <a:buNone/>
            </a:pPr>
            <a:r>
              <a:rPr lang="en-US" sz="2000" dirty="0"/>
              <a:t>6. </a:t>
            </a:r>
            <a:r>
              <a:rPr lang="en-US" sz="2000" dirty="0" err="1"/>
              <a:t>Evt</a:t>
            </a:r>
            <a:r>
              <a:rPr lang="en-US" sz="2000" dirty="0"/>
              <a:t> </a:t>
            </a:r>
            <a:r>
              <a:rPr lang="en-US" sz="2000" dirty="0" err="1"/>
              <a:t>Indkomne</a:t>
            </a:r>
            <a:r>
              <a:rPr lang="en-US" sz="2000" dirty="0"/>
              <a:t> </a:t>
            </a:r>
            <a:r>
              <a:rPr lang="en-US" sz="2000" dirty="0" err="1"/>
              <a:t>forslag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Ingen </a:t>
            </a:r>
            <a:r>
              <a:rPr lang="en-US" sz="2000" dirty="0" err="1">
                <a:latin typeface="Batang" panose="02030600000101010101" pitchFamily="18" charset="-127"/>
                <a:ea typeface="Batang" panose="02030600000101010101" pitchFamily="18" charset="-127"/>
              </a:rPr>
              <a:t>modtagne</a:t>
            </a: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latin typeface="Batang" panose="02030600000101010101" pitchFamily="18" charset="-127"/>
                <a:ea typeface="Batang" panose="02030600000101010101" pitchFamily="18" charset="-127"/>
              </a:rPr>
              <a:t>forslag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574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234437" y="1431042"/>
            <a:ext cx="436353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  <a:t>7. Eventuelt – frit for alle 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  <a:t>Siden Sidst fra Bestyrelsen</a:t>
            </a:r>
            <a:b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  <a:t>- Sponsorater </a:t>
            </a:r>
            <a:b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da-DK" sz="1400" dirty="0">
                <a:latin typeface="Batang" panose="02030600000101010101" pitchFamily="18" charset="-127"/>
                <a:ea typeface="Batang" panose="02030600000101010101" pitchFamily="18" charset="-127"/>
              </a:rPr>
              <a:t>v. Thomas Hansen</a:t>
            </a:r>
            <a:br>
              <a:rPr lang="da-DK" sz="14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  <a:t>- Facebook-gruppe FNG </a:t>
            </a:r>
            <a:b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da-DK" sz="1400" dirty="0">
                <a:latin typeface="Batang" panose="02030600000101010101" pitchFamily="18" charset="-127"/>
                <a:ea typeface="Batang" panose="02030600000101010101" pitchFamily="18" charset="-127"/>
              </a:rPr>
              <a:t>v. Kristina H. Hansen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031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kern="1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027990" y="1431042"/>
            <a:ext cx="479858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Sponsorater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Thomas Hansen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FNG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Hjemmeside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&amp; Facebook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gruppe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Markedsføring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for 800 kr./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årligt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Hjælp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til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ejere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&amp;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lejere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samt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FNG</a:t>
            </a:r>
          </a:p>
        </p:txBody>
      </p:sp>
    </p:spTree>
    <p:extLst>
      <p:ext uri="{BB962C8B-B14F-4D97-AF65-F5344CB8AC3E}">
        <p14:creationId xmlns:p14="http://schemas.microsoft.com/office/powerpoint/2010/main" val="400735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kern="1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513152" y="1392471"/>
            <a:ext cx="5446643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FNG Facebook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gruppe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Kristina H. Hansen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FNG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Hjemmeside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&amp; Facebook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gruppe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Medlemsantal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+75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Del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budskabet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Brug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gruppen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419C9D5D-6141-722F-ED1F-E5656B33C8E5}"/>
              </a:ext>
            </a:extLst>
          </p:cNvPr>
          <p:cNvSpPr txBox="1"/>
          <p:nvPr/>
        </p:nvSpPr>
        <p:spPr>
          <a:xfrm>
            <a:off x="357187" y="5841065"/>
            <a:ext cx="9679781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a-DK" sz="12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Hjemmesiden finder du her: </a:t>
            </a:r>
            <a:r>
              <a:rPr lang="da-DK" sz="1200" u="sng" dirty="0">
                <a:solidFill>
                  <a:srgbClr val="0000FF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hlinkClick r:id="rId2"/>
              </a:rPr>
              <a:t>Furreby (furrebynygrundejerforening.dk)</a:t>
            </a:r>
            <a:endParaRPr lang="da-DK" sz="1200" u="sng" dirty="0">
              <a:solidFill>
                <a:srgbClr val="0000FF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a-DK" sz="12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Facebook gruppe, for (betalende) medlemmer her: </a:t>
            </a:r>
            <a:r>
              <a:rPr lang="da-DK" sz="1200" u="sng" dirty="0">
                <a:solidFill>
                  <a:srgbClr val="0000FF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Furreby Ny Grundejerforening</a:t>
            </a:r>
            <a:r>
              <a:rPr lang="da-DK" sz="12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. </a:t>
            </a:r>
            <a:endParaRPr lang="da-DK" sz="12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6673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kern="1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092994" y="792956"/>
            <a:ext cx="4297872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Valg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af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dirigent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Formandens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beretning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Regnskab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/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Økonomi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Valg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til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Bestyrelsen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Kontingent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Evt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indkomne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forslag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Eventuelt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– frit for alle (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Siden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Sidst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fra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Bestyrelsen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)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034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kern="1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B19C566-597D-9255-23B6-44765649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" y="766733"/>
            <a:ext cx="6940036" cy="56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B7F823-6636-48BA-941D-E64678636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360" y="538026"/>
            <a:ext cx="3584012" cy="23637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7B67E4-C0EB-443E-9F52-71057ADE6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E0FBC4-76C2-4FA1-A14B-AF5A773FF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4D1819B-21EB-4EB0-8BD9-B686574AD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7510359" y="2922755"/>
            <a:ext cx="4098235" cy="326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TAK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for</a:t>
            </a:r>
            <a:r>
              <a:rPr lang="en-US" dirty="0"/>
              <a:t> </a:t>
            </a:r>
            <a:r>
              <a:rPr lang="en-US" dirty="0" err="1"/>
              <a:t>idag</a:t>
            </a:r>
            <a:r>
              <a:rPr lang="en-US" dirty="0"/>
              <a:t> &amp; </a:t>
            </a:r>
          </a:p>
          <a:p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Gensyn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99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6CB48E40-0AF3-15EC-3413-E92A28EE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35" y="5061552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03B2C03-9807-B135-AC05-F44F2B7AB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11" y="5061552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F3D9199-EB66-F9B6-E19B-038CFF999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07" y="2713279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598E660-19AF-8CA0-1DDF-C3D31842A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1" y="2717539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B6AA77E-9443-BB3E-B327-84E30EB6B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84" y="2713279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A927524-C048-E073-6D7C-172FF76639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12" y="187690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45FF6553-1A1E-7B41-CC95-68DA705D2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37" y="187690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7D7CDFCC-0269-94BB-9825-419865D43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87" y="152873"/>
            <a:ext cx="3025013" cy="226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Billede 2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0B2A588-8A9B-72AF-2E49-6170B27CBF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989" r="9739"/>
          <a:stretch/>
        </p:blipFill>
        <p:spPr>
          <a:xfrm>
            <a:off x="68155" y="74746"/>
            <a:ext cx="2885187" cy="24250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9761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463040" y="1431042"/>
            <a:ext cx="392782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Valg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dirigent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John Nygaard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ct val="90000"/>
              </a:lnSpc>
              <a:spcAft>
                <a:spcPts val="200"/>
              </a:spcAft>
            </a:pP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636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746787" y="2524827"/>
            <a:ext cx="392782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Formandens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beretning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John Nygaard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Den Nye Bestyrelse i FNG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Vejene i Furreby </a:t>
            </a:r>
            <a:r>
              <a:rPr lang="da-DK" sz="20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Vores trapper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Sommerhuse og </a:t>
            </a:r>
            <a:r>
              <a:rPr lang="da-DK" sz="20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Renovation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Kystbeskyttelse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FNG og digitalisering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Vores Økonomi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2" name="Billede 31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5D7B9599-F805-2D33-A44D-1DB79403C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110422"/>
            <a:ext cx="3071977" cy="23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28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28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28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28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800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800" kern="12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2800" kern="12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Billede 2" descr="Et billede, der indeholder træ, sten&#10;&#10;Automatisk genereret beskrivelse">
            <a:extLst>
              <a:ext uri="{FF2B5EF4-FFF2-40B4-BE49-F238E27FC236}">
                <a16:creationId xmlns:a16="http://schemas.microsoft.com/office/drawing/2014/main" id="{A7FB1325-7DE8-0310-9CCD-99EB9722C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 r="-2" b="903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lede 7" descr="Et billede, der indeholder udendørs, jord, sten, stående&#10;&#10;Automatisk genereret beskrivelse">
            <a:extLst>
              <a:ext uri="{FF2B5EF4-FFF2-40B4-BE49-F238E27FC236}">
                <a16:creationId xmlns:a16="http://schemas.microsoft.com/office/drawing/2014/main" id="{57DC8A6A-81EF-E384-0553-C7F02F9DA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0" r="-3" b="6738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 descr="Et billede, der indeholder himmel, udendørs, bjerg, sten&#10;&#10;Automatisk genereret beskrivelse">
            <a:extLst>
              <a:ext uri="{FF2B5EF4-FFF2-40B4-BE49-F238E27FC236}">
                <a16:creationId xmlns:a16="http://schemas.microsoft.com/office/drawing/2014/main" id="{9929FC3B-F323-9508-FADE-55FE84C9C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5" r="1" b="12269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6600265" y="2413645"/>
            <a:ext cx="4753534" cy="369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endParaRPr lang="en-US" sz="2000" dirty="0">
              <a:effectLst/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000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Lidt</a:t>
            </a:r>
            <a:r>
              <a:rPr lang="en-US" sz="2000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billeder</a:t>
            </a:r>
            <a:r>
              <a:rPr lang="en-US" sz="2000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af</a:t>
            </a:r>
            <a:r>
              <a:rPr lang="en-US" sz="2000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vores</a:t>
            </a:r>
            <a:r>
              <a:rPr lang="en-US" sz="2000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trapper....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endParaRPr lang="en-US" sz="20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000" i="1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HUSK du </a:t>
            </a:r>
            <a:r>
              <a:rPr lang="en-US" sz="2000" i="1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kan</a:t>
            </a:r>
            <a:r>
              <a:rPr lang="en-US" sz="2000" i="1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se </a:t>
            </a:r>
            <a:r>
              <a:rPr lang="en-US" sz="2000" i="1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flere</a:t>
            </a:r>
            <a:r>
              <a:rPr lang="en-US" sz="2000" i="1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i="1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billeder</a:t>
            </a:r>
            <a:r>
              <a:rPr lang="en-US" sz="2000" i="1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i="1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på</a:t>
            </a:r>
            <a:r>
              <a:rPr lang="en-US" sz="2000" i="1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FNG </a:t>
            </a:r>
            <a:r>
              <a:rPr lang="en-US" sz="2000" i="1" dirty="0" err="1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hjemmeside</a:t>
            </a:r>
            <a:r>
              <a:rPr lang="en-US" sz="2000" i="1" dirty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463040" y="1431042"/>
            <a:ext cx="392782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3.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Regnskab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/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Økonomi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14300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Kasser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Søren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Nielsen &amp;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Formand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John Nygaard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292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44E24E9C-C7D0-9588-6638-D242BA02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73" y="3339548"/>
            <a:ext cx="3952232" cy="3023396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F4CD8836-006B-FEEB-AE55-00AB13F2D372}"/>
              </a:ext>
            </a:extLst>
          </p:cNvPr>
          <p:cNvGrpSpPr/>
          <p:nvPr/>
        </p:nvGrpSpPr>
        <p:grpSpPr>
          <a:xfrm>
            <a:off x="6849480" y="444633"/>
            <a:ext cx="4117640" cy="2741568"/>
            <a:chOff x="7127776" y="1200007"/>
            <a:chExt cx="3912231" cy="2617251"/>
          </a:xfrm>
        </p:grpSpPr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9C4B60EC-01E2-C091-5BEC-97692E357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1421" y="1472540"/>
              <a:ext cx="3418586" cy="2344718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8BD56F8-0639-7F15-351B-4F8FF4987F39}"/>
                </a:ext>
              </a:extLst>
            </p:cNvPr>
            <p:cNvSpPr/>
            <p:nvPr/>
          </p:nvSpPr>
          <p:spPr>
            <a:xfrm>
              <a:off x="7127776" y="1200007"/>
              <a:ext cx="3759831" cy="833255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DFB72FB0-9187-B245-E891-2BBE517DBD35}"/>
              </a:ext>
            </a:extLst>
          </p:cNvPr>
          <p:cNvGrpSpPr/>
          <p:nvPr/>
        </p:nvGrpSpPr>
        <p:grpSpPr>
          <a:xfrm>
            <a:off x="407061" y="0"/>
            <a:ext cx="5267364" cy="6848525"/>
            <a:chOff x="407061" y="0"/>
            <a:chExt cx="5267364" cy="6848525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8BE8D3F9-D45A-ED25-BD7F-A2944628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061" y="0"/>
              <a:ext cx="5267364" cy="6848525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07C2BCC-F764-50AD-ADE9-ECF0CE6D4A96}"/>
                </a:ext>
              </a:extLst>
            </p:cNvPr>
            <p:cNvSpPr/>
            <p:nvPr/>
          </p:nvSpPr>
          <p:spPr>
            <a:xfrm>
              <a:off x="1299660" y="51116"/>
              <a:ext cx="3698303" cy="437322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96023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1463040" y="1431042"/>
            <a:ext cx="3927826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>
              <a:lnSpc>
                <a:spcPct val="90000"/>
              </a:lnSpc>
              <a:spcAft>
                <a:spcPts val="2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Valg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  <a:p>
            <a:pPr marL="800100" lvl="1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Bestyrelsesmedlem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  <a:p>
            <a:pPr marL="800100" lvl="1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suppleant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14300">
              <a:lnSpc>
                <a:spcPct val="90000"/>
              </a:lnSpc>
              <a:spcAft>
                <a:spcPts val="200"/>
              </a:spcAft>
            </a:pP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John Nygaard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6268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74417A2-3B28-D326-7F19-879B3E47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Furreby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Ny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Grundejerforening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(FNG)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Generalforsamling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B89063C-9104-970B-125A-386743858926}"/>
              </a:ext>
            </a:extLst>
          </p:cNvPr>
          <p:cNvSpPr txBox="1"/>
          <p:nvPr/>
        </p:nvSpPr>
        <p:spPr>
          <a:xfrm>
            <a:off x="817845" y="1431042"/>
            <a:ext cx="5150482" cy="399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14300">
              <a:lnSpc>
                <a:spcPct val="90000"/>
              </a:lnSpc>
              <a:spcAft>
                <a:spcPts val="2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Afstemning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om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Kontingentforhøjelse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857250" lvl="1" indent="-28575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Renovation &amp;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vendepladser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14300">
              <a:lnSpc>
                <a:spcPct val="90000"/>
              </a:lnSpc>
              <a:spcAft>
                <a:spcPts val="200"/>
              </a:spcAft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v. Peter M. Clausen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2286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2561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17519</TotalTime>
  <Words>500</Words>
  <Application>Microsoft Office PowerPoint</Application>
  <PresentationFormat>Widescreen</PresentationFormat>
  <Paragraphs>88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7" baseType="lpstr">
      <vt:lpstr>Batang</vt:lpstr>
      <vt:lpstr>Arial</vt:lpstr>
      <vt:lpstr>Calibri</vt:lpstr>
      <vt:lpstr>Calibri Light</vt:lpstr>
      <vt:lpstr>Office-tema</vt:lpstr>
      <vt:lpstr>Velkommen til Generalforsamling  Furreby Ny Grundejerforening (FNG)    Torsdag den 26. Maj 2022 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PowerPoint-præsentation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PowerPoint-præsentation</vt:lpstr>
      <vt:lpstr>PowerPoint-præsentation</vt:lpstr>
      <vt:lpstr>PowerPoint-præsentation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Furreby Ny Grundejerforening (FNG)  Generalforsamling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Valg af dirigent Formandens beretning Regnskab /Økonomi Valg (der mangler 1 bestyrelsesmedlem og 1 suppleanter) Afstemning om Kontingentforhøjelse (herunder årsag)/forklaring Renovation &amp; vendepladser - Evt Indkomne forslag Eventuelt – frit for alle (Siden Sidst fra Bestyrelsen) - Sponsorater - Facebook-gruppen </dc:title>
  <dc:creator>k hansen</dc:creator>
  <cp:lastModifiedBy>k hansen</cp:lastModifiedBy>
  <cp:revision>1</cp:revision>
  <dcterms:created xsi:type="dcterms:W3CDTF">2022-05-11T02:13:03Z</dcterms:created>
  <dcterms:modified xsi:type="dcterms:W3CDTF">2022-05-24T19:04:31Z</dcterms:modified>
</cp:coreProperties>
</file>